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58" r:id="rId4"/>
    <p:sldId id="298" r:id="rId5"/>
    <p:sldId id="289" r:id="rId6"/>
    <p:sldId id="299" r:id="rId7"/>
    <p:sldId id="281" r:id="rId8"/>
    <p:sldId id="300" r:id="rId9"/>
    <p:sldId id="303" r:id="rId10"/>
    <p:sldId id="301" r:id="rId11"/>
    <p:sldId id="304" r:id="rId12"/>
    <p:sldId id="305" r:id="rId13"/>
    <p:sldId id="306" r:id="rId14"/>
    <p:sldId id="308" r:id="rId15"/>
    <p:sldId id="307" r:id="rId16"/>
    <p:sldId id="309" r:id="rId17"/>
    <p:sldId id="310" r:id="rId18"/>
    <p:sldId id="320" r:id="rId19"/>
    <p:sldId id="311" r:id="rId20"/>
    <p:sldId id="312" r:id="rId21"/>
    <p:sldId id="313" r:id="rId22"/>
    <p:sldId id="314" r:id="rId23"/>
    <p:sldId id="315" r:id="rId24"/>
    <p:sldId id="317" r:id="rId25"/>
    <p:sldId id="319" r:id="rId26"/>
    <p:sldId id="318" r:id="rId27"/>
    <p:sldId id="321" r:id="rId28"/>
    <p:sldId id="322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076"/>
    <a:srgbClr val="EDD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6" autoAdjust="0"/>
    <p:restoredTop sz="94659" autoAdjust="0"/>
  </p:normalViewPr>
  <p:slideViewPr>
    <p:cSldViewPr>
      <p:cViewPr varScale="1">
        <p:scale>
          <a:sx n="100" d="100"/>
          <a:sy n="100" d="100"/>
        </p:scale>
        <p:origin x="5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CBB3A-6B44-4627-B754-F8408759180C}" type="doc">
      <dgm:prSet loTypeId="urn:microsoft.com/office/officeart/2005/8/layout/target1" loCatId="relationship" qsTypeId="urn:microsoft.com/office/officeart/2005/8/quickstyle/simple2" qsCatId="simple" csTypeId="urn:microsoft.com/office/officeart/2005/8/colors/accent5_4" csCatId="accent5" phldr="1"/>
      <dgm:spPr/>
    </dgm:pt>
    <dgm:pt modelId="{9FD2730A-B180-4670-8299-8AD349DA01DF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00B0F0"/>
              </a:solidFill>
            </a:rPr>
            <a:t>10.14</a:t>
          </a:r>
          <a:r>
            <a:rPr lang="en-US" altLang="zh-CN" sz="2000" dirty="0"/>
            <a:t>   </a:t>
          </a:r>
          <a:r>
            <a:rPr lang="en-US" altLang="zh-CN" sz="2000" dirty="0">
              <a:solidFill>
                <a:srgbClr val="00B0F0"/>
              </a:solidFill>
            </a:rPr>
            <a:t>2</a:t>
          </a:r>
          <a:r>
            <a:rPr lang="zh-CN" altLang="en-US" sz="2000" dirty="0">
              <a:solidFill>
                <a:srgbClr val="00B0F0"/>
              </a:solidFill>
            </a:rPr>
            <a:t>次 </a:t>
          </a:r>
          <a:r>
            <a:rPr lang="en-US" altLang="zh-CN" sz="2000" dirty="0">
              <a:solidFill>
                <a:srgbClr val="00B0F0"/>
              </a:solidFill>
            </a:rPr>
            <a:t>x 2h</a:t>
          </a:r>
          <a:endParaRPr lang="zh-CN" altLang="en-US" sz="2000" dirty="0">
            <a:solidFill>
              <a:srgbClr val="00B0F0"/>
            </a:solidFill>
          </a:endParaRPr>
        </a:p>
      </dgm:t>
    </dgm:pt>
    <dgm:pt modelId="{315B8487-00BC-4343-939C-8DFF5758284F}" type="parTrans" cxnId="{F9A1A87B-4DC4-4C17-8078-D7BC95CF2C95}">
      <dgm:prSet/>
      <dgm:spPr/>
      <dgm:t>
        <a:bodyPr/>
        <a:lstStyle/>
        <a:p>
          <a:endParaRPr lang="zh-CN" altLang="en-US"/>
        </a:p>
      </dgm:t>
    </dgm:pt>
    <dgm:pt modelId="{66B54E8B-F2B0-4BB8-8D2D-55F82C32E14F}" type="sibTrans" cxnId="{F9A1A87B-4DC4-4C17-8078-D7BC95CF2C95}">
      <dgm:prSet/>
      <dgm:spPr/>
      <dgm:t>
        <a:bodyPr/>
        <a:lstStyle/>
        <a:p>
          <a:endParaRPr lang="zh-CN" altLang="en-US"/>
        </a:p>
      </dgm:t>
    </dgm:pt>
    <dgm:pt modelId="{8406E67A-EEC6-4269-A186-6A42F21AB565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00B0F0"/>
              </a:solidFill>
            </a:rPr>
            <a:t>10.20 </a:t>
          </a:r>
          <a:r>
            <a:rPr lang="en-US" altLang="zh-CN" sz="2000" dirty="0"/>
            <a:t>  </a:t>
          </a:r>
          <a:r>
            <a:rPr lang="en-US" altLang="zh-CN" sz="2000" dirty="0">
              <a:solidFill>
                <a:srgbClr val="00B0F0"/>
              </a:solidFill>
            </a:rPr>
            <a:t>2</a:t>
          </a:r>
          <a:r>
            <a:rPr lang="zh-CN" altLang="en-US" sz="2000" dirty="0">
              <a:solidFill>
                <a:srgbClr val="00B0F0"/>
              </a:solidFill>
            </a:rPr>
            <a:t>次 </a:t>
          </a:r>
          <a:r>
            <a:rPr lang="en-US" altLang="zh-CN" sz="2000" dirty="0">
              <a:solidFill>
                <a:srgbClr val="00B0F0"/>
              </a:solidFill>
            </a:rPr>
            <a:t>x 2h</a:t>
          </a:r>
          <a:endParaRPr lang="zh-CN" altLang="en-US" sz="2000" dirty="0">
            <a:solidFill>
              <a:srgbClr val="00B0F0"/>
            </a:solidFill>
          </a:endParaRPr>
        </a:p>
      </dgm:t>
    </dgm:pt>
    <dgm:pt modelId="{B296A762-07B1-48F5-A0AD-9C239558C6F0}" type="parTrans" cxnId="{FBD1197F-F028-4D6C-8FE5-5B2F41C1B4C8}">
      <dgm:prSet/>
      <dgm:spPr/>
      <dgm:t>
        <a:bodyPr/>
        <a:lstStyle/>
        <a:p>
          <a:endParaRPr lang="zh-CN" altLang="en-US"/>
        </a:p>
      </dgm:t>
    </dgm:pt>
    <dgm:pt modelId="{D71CA3C1-7EFD-4435-BDF5-38A048DFFC42}" type="sibTrans" cxnId="{FBD1197F-F028-4D6C-8FE5-5B2F41C1B4C8}">
      <dgm:prSet/>
      <dgm:spPr/>
      <dgm:t>
        <a:bodyPr/>
        <a:lstStyle/>
        <a:p>
          <a:endParaRPr lang="zh-CN" altLang="en-US"/>
        </a:p>
      </dgm:t>
    </dgm:pt>
    <dgm:pt modelId="{0E3976E1-90F4-49D1-BF2D-FA4177D318E3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00B0F0"/>
              </a:solidFill>
            </a:rPr>
            <a:t>10.26   2</a:t>
          </a:r>
          <a:r>
            <a:rPr lang="zh-CN" altLang="en-US" sz="2000" dirty="0">
              <a:solidFill>
                <a:srgbClr val="00B0F0"/>
              </a:solidFill>
            </a:rPr>
            <a:t>次 </a:t>
          </a:r>
          <a:r>
            <a:rPr lang="en-US" altLang="zh-CN" sz="2000" dirty="0">
              <a:solidFill>
                <a:srgbClr val="00B0F0"/>
              </a:solidFill>
            </a:rPr>
            <a:t>x 2h</a:t>
          </a:r>
          <a:endParaRPr lang="zh-CN" altLang="en-US" sz="2000" dirty="0">
            <a:solidFill>
              <a:srgbClr val="00B0F0"/>
            </a:solidFill>
          </a:endParaRPr>
        </a:p>
      </dgm:t>
    </dgm:pt>
    <dgm:pt modelId="{729CB77F-7CC8-4739-A6A5-650BB9F91A16}" type="sibTrans" cxnId="{439BFEF7-A597-4300-9B8E-9718E26F7A19}">
      <dgm:prSet/>
      <dgm:spPr/>
      <dgm:t>
        <a:bodyPr/>
        <a:lstStyle/>
        <a:p>
          <a:endParaRPr lang="zh-CN" altLang="en-US"/>
        </a:p>
      </dgm:t>
    </dgm:pt>
    <dgm:pt modelId="{A90828FA-166A-4318-861B-5E1526000F76}" type="parTrans" cxnId="{439BFEF7-A597-4300-9B8E-9718E26F7A19}">
      <dgm:prSet/>
      <dgm:spPr/>
      <dgm:t>
        <a:bodyPr/>
        <a:lstStyle/>
        <a:p>
          <a:endParaRPr lang="zh-CN" altLang="en-US"/>
        </a:p>
      </dgm:t>
    </dgm:pt>
    <dgm:pt modelId="{CAC275A4-7E50-4ECF-9EF8-8A09A3177BE3}" type="pres">
      <dgm:prSet presAssocID="{D89CBB3A-6B44-4627-B754-F8408759180C}" presName="composite" presStyleCnt="0">
        <dgm:presLayoutVars>
          <dgm:chMax val="5"/>
          <dgm:dir/>
          <dgm:resizeHandles val="exact"/>
        </dgm:presLayoutVars>
      </dgm:prSet>
      <dgm:spPr/>
    </dgm:pt>
    <dgm:pt modelId="{DAAA8073-0BD4-4551-8537-02259978E98E}" type="pres">
      <dgm:prSet presAssocID="{9FD2730A-B180-4670-8299-8AD349DA01DF}" presName="circle1" presStyleLbl="lnNode1" presStyleIdx="0" presStyleCnt="3"/>
      <dgm:spPr/>
    </dgm:pt>
    <dgm:pt modelId="{CBF98FEB-7F84-45E5-AB2B-CC96F054C289}" type="pres">
      <dgm:prSet presAssocID="{9FD2730A-B180-4670-8299-8AD349DA01DF}" presName="text1" presStyleLbl="revTx" presStyleIdx="0" presStyleCnt="3" custScaleX="142206" custLinFactNeighborX="20134" custLinFactNeighborY="1045">
        <dgm:presLayoutVars>
          <dgm:bulletEnabled val="1"/>
        </dgm:presLayoutVars>
      </dgm:prSet>
      <dgm:spPr/>
    </dgm:pt>
    <dgm:pt modelId="{B2F1E4F5-4A19-48A2-A61A-EF894508A8C6}" type="pres">
      <dgm:prSet presAssocID="{9FD2730A-B180-4670-8299-8AD349DA01DF}" presName="line1" presStyleLbl="callout" presStyleIdx="0" presStyleCnt="6"/>
      <dgm:spPr/>
    </dgm:pt>
    <dgm:pt modelId="{2D08CAB8-58F5-4A27-B306-9D817CF2A6D9}" type="pres">
      <dgm:prSet presAssocID="{9FD2730A-B180-4670-8299-8AD349DA01DF}" presName="d1" presStyleLbl="callout" presStyleIdx="1" presStyleCnt="6"/>
      <dgm:spPr/>
    </dgm:pt>
    <dgm:pt modelId="{462EC6C9-E127-4BBB-AB94-F0F43A1AD808}" type="pres">
      <dgm:prSet presAssocID="{8406E67A-EEC6-4269-A186-6A42F21AB565}" presName="circle2" presStyleLbl="lnNode1" presStyleIdx="1" presStyleCnt="3"/>
      <dgm:spPr/>
    </dgm:pt>
    <dgm:pt modelId="{03D88539-E00D-439B-A681-1BADAC9ADA61}" type="pres">
      <dgm:prSet presAssocID="{8406E67A-EEC6-4269-A186-6A42F21AB565}" presName="text2" presStyleLbl="revTx" presStyleIdx="1" presStyleCnt="3" custScaleX="143759" custLinFactNeighborX="21299" custLinFactNeighborY="-2801">
        <dgm:presLayoutVars>
          <dgm:bulletEnabled val="1"/>
        </dgm:presLayoutVars>
      </dgm:prSet>
      <dgm:spPr/>
    </dgm:pt>
    <dgm:pt modelId="{DFB551B3-F259-4649-BF24-93DED1792091}" type="pres">
      <dgm:prSet presAssocID="{8406E67A-EEC6-4269-A186-6A42F21AB565}" presName="line2" presStyleLbl="callout" presStyleIdx="2" presStyleCnt="6"/>
      <dgm:spPr/>
    </dgm:pt>
    <dgm:pt modelId="{D8703178-9361-4A95-B147-DE98A74987AC}" type="pres">
      <dgm:prSet presAssocID="{8406E67A-EEC6-4269-A186-6A42F21AB565}" presName="d2" presStyleLbl="callout" presStyleIdx="3" presStyleCnt="6"/>
      <dgm:spPr/>
    </dgm:pt>
    <dgm:pt modelId="{AF344A2B-5F90-4ED3-89AD-A50647AD727D}" type="pres">
      <dgm:prSet presAssocID="{0E3976E1-90F4-49D1-BF2D-FA4177D318E3}" presName="circle3" presStyleLbl="lnNode1" presStyleIdx="2" presStyleCnt="3"/>
      <dgm:spPr/>
    </dgm:pt>
    <dgm:pt modelId="{C1581AEF-19B0-4875-A650-60E95E78552C}" type="pres">
      <dgm:prSet presAssocID="{0E3976E1-90F4-49D1-BF2D-FA4177D318E3}" presName="text3" presStyleLbl="revTx" presStyleIdx="2" presStyleCnt="3" custScaleX="130749" custLinFactNeighborX="16343" custLinFactNeighborY="2497">
        <dgm:presLayoutVars>
          <dgm:bulletEnabled val="1"/>
        </dgm:presLayoutVars>
      </dgm:prSet>
      <dgm:spPr/>
    </dgm:pt>
    <dgm:pt modelId="{CE23729D-17F9-4B7C-8AFC-27E363F8691A}" type="pres">
      <dgm:prSet presAssocID="{0E3976E1-90F4-49D1-BF2D-FA4177D318E3}" presName="line3" presStyleLbl="callout" presStyleIdx="4" presStyleCnt="6"/>
      <dgm:spPr/>
    </dgm:pt>
    <dgm:pt modelId="{3E024318-2F6F-4EBA-A281-E65D3F389730}" type="pres">
      <dgm:prSet presAssocID="{0E3976E1-90F4-49D1-BF2D-FA4177D318E3}" presName="d3" presStyleLbl="callout" presStyleIdx="5" presStyleCnt="6"/>
      <dgm:spPr/>
    </dgm:pt>
  </dgm:ptLst>
  <dgm:cxnLst>
    <dgm:cxn modelId="{67386832-BD89-49A8-A746-F873C1BBA70E}" type="presOf" srcId="{0E3976E1-90F4-49D1-BF2D-FA4177D318E3}" destId="{C1581AEF-19B0-4875-A650-60E95E78552C}" srcOrd="0" destOrd="0" presId="urn:microsoft.com/office/officeart/2005/8/layout/target1"/>
    <dgm:cxn modelId="{5493E760-BD11-4616-8723-DEC7B5EA14C1}" type="presOf" srcId="{D89CBB3A-6B44-4627-B754-F8408759180C}" destId="{CAC275A4-7E50-4ECF-9EF8-8A09A3177BE3}" srcOrd="0" destOrd="0" presId="urn:microsoft.com/office/officeart/2005/8/layout/target1"/>
    <dgm:cxn modelId="{FBD1197F-F028-4D6C-8FE5-5B2F41C1B4C8}" srcId="{D89CBB3A-6B44-4627-B754-F8408759180C}" destId="{8406E67A-EEC6-4269-A186-6A42F21AB565}" srcOrd="1" destOrd="0" parTransId="{B296A762-07B1-48F5-A0AD-9C239558C6F0}" sibTransId="{D71CA3C1-7EFD-4435-BDF5-38A048DFFC42}"/>
    <dgm:cxn modelId="{439BFEF7-A597-4300-9B8E-9718E26F7A19}" srcId="{D89CBB3A-6B44-4627-B754-F8408759180C}" destId="{0E3976E1-90F4-49D1-BF2D-FA4177D318E3}" srcOrd="2" destOrd="0" parTransId="{A90828FA-166A-4318-861B-5E1526000F76}" sibTransId="{729CB77F-7CC8-4739-A6A5-650BB9F91A16}"/>
    <dgm:cxn modelId="{F9A1A87B-4DC4-4C17-8078-D7BC95CF2C95}" srcId="{D89CBB3A-6B44-4627-B754-F8408759180C}" destId="{9FD2730A-B180-4670-8299-8AD349DA01DF}" srcOrd="0" destOrd="0" parTransId="{315B8487-00BC-4343-939C-8DFF5758284F}" sibTransId="{66B54E8B-F2B0-4BB8-8D2D-55F82C32E14F}"/>
    <dgm:cxn modelId="{035964F1-3195-465C-A5B4-E4696F42FA4C}" type="presOf" srcId="{9FD2730A-B180-4670-8299-8AD349DA01DF}" destId="{CBF98FEB-7F84-45E5-AB2B-CC96F054C289}" srcOrd="0" destOrd="0" presId="urn:microsoft.com/office/officeart/2005/8/layout/target1"/>
    <dgm:cxn modelId="{0D610F8E-3BE4-4C21-BE34-0F002F72F903}" type="presOf" srcId="{8406E67A-EEC6-4269-A186-6A42F21AB565}" destId="{03D88539-E00D-439B-A681-1BADAC9ADA61}" srcOrd="0" destOrd="0" presId="urn:microsoft.com/office/officeart/2005/8/layout/target1"/>
    <dgm:cxn modelId="{06E69526-B345-405A-B300-6FB4A7C87DC6}" type="presParOf" srcId="{CAC275A4-7E50-4ECF-9EF8-8A09A3177BE3}" destId="{DAAA8073-0BD4-4551-8537-02259978E98E}" srcOrd="0" destOrd="0" presId="urn:microsoft.com/office/officeart/2005/8/layout/target1"/>
    <dgm:cxn modelId="{E740D888-01C2-4C86-8FEF-5DA9395768A6}" type="presParOf" srcId="{CAC275A4-7E50-4ECF-9EF8-8A09A3177BE3}" destId="{CBF98FEB-7F84-45E5-AB2B-CC96F054C289}" srcOrd="1" destOrd="0" presId="urn:microsoft.com/office/officeart/2005/8/layout/target1"/>
    <dgm:cxn modelId="{F493B966-EE04-4E97-AF38-5FF1A94408D8}" type="presParOf" srcId="{CAC275A4-7E50-4ECF-9EF8-8A09A3177BE3}" destId="{B2F1E4F5-4A19-48A2-A61A-EF894508A8C6}" srcOrd="2" destOrd="0" presId="urn:microsoft.com/office/officeart/2005/8/layout/target1"/>
    <dgm:cxn modelId="{9F2E360D-444E-4C74-A1AB-B45C26923A22}" type="presParOf" srcId="{CAC275A4-7E50-4ECF-9EF8-8A09A3177BE3}" destId="{2D08CAB8-58F5-4A27-B306-9D817CF2A6D9}" srcOrd="3" destOrd="0" presId="urn:microsoft.com/office/officeart/2005/8/layout/target1"/>
    <dgm:cxn modelId="{A9442AB9-318D-4FF0-AC51-BE17E741556B}" type="presParOf" srcId="{CAC275A4-7E50-4ECF-9EF8-8A09A3177BE3}" destId="{462EC6C9-E127-4BBB-AB94-F0F43A1AD808}" srcOrd="4" destOrd="0" presId="urn:microsoft.com/office/officeart/2005/8/layout/target1"/>
    <dgm:cxn modelId="{6F9C9674-3F6C-4570-9659-110E6B5D690C}" type="presParOf" srcId="{CAC275A4-7E50-4ECF-9EF8-8A09A3177BE3}" destId="{03D88539-E00D-439B-A681-1BADAC9ADA61}" srcOrd="5" destOrd="0" presId="urn:microsoft.com/office/officeart/2005/8/layout/target1"/>
    <dgm:cxn modelId="{5CA674D3-1525-4F7E-A36E-231894DAB823}" type="presParOf" srcId="{CAC275A4-7E50-4ECF-9EF8-8A09A3177BE3}" destId="{DFB551B3-F259-4649-BF24-93DED1792091}" srcOrd="6" destOrd="0" presId="urn:microsoft.com/office/officeart/2005/8/layout/target1"/>
    <dgm:cxn modelId="{A519F144-8778-40C2-88BA-7E1FC43F7241}" type="presParOf" srcId="{CAC275A4-7E50-4ECF-9EF8-8A09A3177BE3}" destId="{D8703178-9361-4A95-B147-DE98A74987AC}" srcOrd="7" destOrd="0" presId="urn:microsoft.com/office/officeart/2005/8/layout/target1"/>
    <dgm:cxn modelId="{A6F2CA60-9345-4A33-9B1F-8981F79C62BE}" type="presParOf" srcId="{CAC275A4-7E50-4ECF-9EF8-8A09A3177BE3}" destId="{AF344A2B-5F90-4ED3-89AD-A50647AD727D}" srcOrd="8" destOrd="0" presId="urn:microsoft.com/office/officeart/2005/8/layout/target1"/>
    <dgm:cxn modelId="{79800FA7-DA20-4251-8D14-A27EDB82298C}" type="presParOf" srcId="{CAC275A4-7E50-4ECF-9EF8-8A09A3177BE3}" destId="{C1581AEF-19B0-4875-A650-60E95E78552C}" srcOrd="9" destOrd="0" presId="urn:microsoft.com/office/officeart/2005/8/layout/target1"/>
    <dgm:cxn modelId="{571076CE-0AEB-4E51-A701-E19B6E666886}" type="presParOf" srcId="{CAC275A4-7E50-4ECF-9EF8-8A09A3177BE3}" destId="{CE23729D-17F9-4B7C-8AFC-27E363F8691A}" srcOrd="10" destOrd="0" presId="urn:microsoft.com/office/officeart/2005/8/layout/target1"/>
    <dgm:cxn modelId="{3CE79B04-55EC-4ABA-B214-E611AB8AA213}" type="presParOf" srcId="{CAC275A4-7E50-4ECF-9EF8-8A09A3177BE3}" destId="{3E024318-2F6F-4EBA-A281-E65D3F389730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44A2B-5F90-4ED3-89AD-A50647AD727D}">
      <dsp:nvSpPr>
        <dsp:cNvPr id="0" name=""/>
        <dsp:cNvSpPr/>
      </dsp:nvSpPr>
      <dsp:spPr>
        <a:xfrm>
          <a:off x="341278" y="1015999"/>
          <a:ext cx="3048000" cy="3048000"/>
        </a:xfrm>
        <a:prstGeom prst="ellipse">
          <a:avLst/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2EC6C9-E127-4BBB-AB94-F0F43A1AD808}">
      <dsp:nvSpPr>
        <dsp:cNvPr id="0" name=""/>
        <dsp:cNvSpPr/>
      </dsp:nvSpPr>
      <dsp:spPr>
        <a:xfrm>
          <a:off x="950878" y="1625599"/>
          <a:ext cx="1828800" cy="1828800"/>
        </a:xfrm>
        <a:prstGeom prst="ellipse">
          <a:avLst/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AA8073-0BD4-4551-8537-02259978E98E}">
      <dsp:nvSpPr>
        <dsp:cNvPr id="0" name=""/>
        <dsp:cNvSpPr/>
      </dsp:nvSpPr>
      <dsp:spPr>
        <a:xfrm>
          <a:off x="1560478" y="2235200"/>
          <a:ext cx="609600" cy="609600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F98FEB-7F84-45E5-AB2B-CC96F054C289}">
      <dsp:nvSpPr>
        <dsp:cNvPr id="0" name=""/>
        <dsp:cNvSpPr/>
      </dsp:nvSpPr>
      <dsp:spPr>
        <a:xfrm>
          <a:off x="3882510" y="9290"/>
          <a:ext cx="2167219" cy="88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00B0F0"/>
              </a:solidFill>
            </a:rPr>
            <a:t>10.14</a:t>
          </a:r>
          <a:r>
            <a:rPr lang="en-US" altLang="zh-CN" sz="2000" kern="1200" dirty="0"/>
            <a:t>   </a:t>
          </a:r>
          <a:r>
            <a:rPr lang="en-US" altLang="zh-CN" sz="2000" kern="1200" dirty="0">
              <a:solidFill>
                <a:srgbClr val="00B0F0"/>
              </a:solidFill>
            </a:rPr>
            <a:t>2</a:t>
          </a:r>
          <a:r>
            <a:rPr lang="zh-CN" altLang="en-US" sz="2000" kern="1200" dirty="0">
              <a:solidFill>
                <a:srgbClr val="00B0F0"/>
              </a:solidFill>
            </a:rPr>
            <a:t>次 </a:t>
          </a:r>
          <a:r>
            <a:rPr lang="en-US" altLang="zh-CN" sz="2000" kern="1200" dirty="0">
              <a:solidFill>
                <a:srgbClr val="00B0F0"/>
              </a:solidFill>
            </a:rPr>
            <a:t>x 2h</a:t>
          </a:r>
          <a:endParaRPr lang="zh-CN" altLang="en-US" sz="2000" kern="1200" dirty="0">
            <a:solidFill>
              <a:srgbClr val="00B0F0"/>
            </a:solidFill>
          </a:endParaRPr>
        </a:p>
      </dsp:txBody>
      <dsp:txXfrm>
        <a:off x="3882510" y="9290"/>
        <a:ext cx="2167219" cy="889000"/>
      </dsp:txXfrm>
    </dsp:sp>
    <dsp:sp modelId="{B2F1E4F5-4A19-48A2-A61A-EF894508A8C6}">
      <dsp:nvSpPr>
        <dsp:cNvPr id="0" name=""/>
        <dsp:cNvSpPr/>
      </dsp:nvSpPr>
      <dsp:spPr>
        <a:xfrm>
          <a:off x="3516278" y="444499"/>
          <a:ext cx="381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08CAB8-58F5-4A27-B306-9D817CF2A6D9}">
      <dsp:nvSpPr>
        <dsp:cNvPr id="0" name=""/>
        <dsp:cNvSpPr/>
      </dsp:nvSpPr>
      <dsp:spPr>
        <a:xfrm rot="5400000">
          <a:off x="1642520" y="667766"/>
          <a:ext cx="2094991" cy="1649476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D88539-E00D-439B-A681-1BADAC9ADA61}">
      <dsp:nvSpPr>
        <dsp:cNvPr id="0" name=""/>
        <dsp:cNvSpPr/>
      </dsp:nvSpPr>
      <dsp:spPr>
        <a:xfrm>
          <a:off x="3888431" y="864099"/>
          <a:ext cx="2190887" cy="88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00B0F0"/>
              </a:solidFill>
            </a:rPr>
            <a:t>10.20 </a:t>
          </a:r>
          <a:r>
            <a:rPr lang="en-US" altLang="zh-CN" sz="2000" kern="1200" dirty="0"/>
            <a:t>  </a:t>
          </a:r>
          <a:r>
            <a:rPr lang="en-US" altLang="zh-CN" sz="2000" kern="1200" dirty="0">
              <a:solidFill>
                <a:srgbClr val="00B0F0"/>
              </a:solidFill>
            </a:rPr>
            <a:t>2</a:t>
          </a:r>
          <a:r>
            <a:rPr lang="zh-CN" altLang="en-US" sz="2000" kern="1200" dirty="0">
              <a:solidFill>
                <a:srgbClr val="00B0F0"/>
              </a:solidFill>
            </a:rPr>
            <a:t>次 </a:t>
          </a:r>
          <a:r>
            <a:rPr lang="en-US" altLang="zh-CN" sz="2000" kern="1200" dirty="0">
              <a:solidFill>
                <a:srgbClr val="00B0F0"/>
              </a:solidFill>
            </a:rPr>
            <a:t>x 2h</a:t>
          </a:r>
          <a:endParaRPr lang="zh-CN" altLang="en-US" sz="2000" kern="1200" dirty="0">
            <a:solidFill>
              <a:srgbClr val="00B0F0"/>
            </a:solidFill>
          </a:endParaRPr>
        </a:p>
      </dsp:txBody>
      <dsp:txXfrm>
        <a:off x="3888431" y="864099"/>
        <a:ext cx="2190887" cy="889000"/>
      </dsp:txXfrm>
    </dsp:sp>
    <dsp:sp modelId="{DFB551B3-F259-4649-BF24-93DED1792091}">
      <dsp:nvSpPr>
        <dsp:cNvPr id="0" name=""/>
        <dsp:cNvSpPr/>
      </dsp:nvSpPr>
      <dsp:spPr>
        <a:xfrm>
          <a:off x="3516278" y="1333499"/>
          <a:ext cx="381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703178-9361-4A95-B147-DE98A74987AC}">
      <dsp:nvSpPr>
        <dsp:cNvPr id="0" name=""/>
        <dsp:cNvSpPr/>
      </dsp:nvSpPr>
      <dsp:spPr>
        <a:xfrm rot="5400000">
          <a:off x="2092201" y="1542897"/>
          <a:ext cx="1632508" cy="1212596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581AEF-19B0-4875-A650-60E95E78552C}">
      <dsp:nvSpPr>
        <dsp:cNvPr id="0" name=""/>
        <dsp:cNvSpPr/>
      </dsp:nvSpPr>
      <dsp:spPr>
        <a:xfrm>
          <a:off x="3912038" y="1800198"/>
          <a:ext cx="1992614" cy="88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00B0F0"/>
              </a:solidFill>
            </a:rPr>
            <a:t>10.26   2</a:t>
          </a:r>
          <a:r>
            <a:rPr lang="zh-CN" altLang="en-US" sz="2000" kern="1200" dirty="0">
              <a:solidFill>
                <a:srgbClr val="00B0F0"/>
              </a:solidFill>
            </a:rPr>
            <a:t>次 </a:t>
          </a:r>
          <a:r>
            <a:rPr lang="en-US" altLang="zh-CN" sz="2000" kern="1200" dirty="0">
              <a:solidFill>
                <a:srgbClr val="00B0F0"/>
              </a:solidFill>
            </a:rPr>
            <a:t>x 2h</a:t>
          </a:r>
          <a:endParaRPr lang="zh-CN" altLang="en-US" sz="2000" kern="1200" dirty="0">
            <a:solidFill>
              <a:srgbClr val="00B0F0"/>
            </a:solidFill>
          </a:endParaRPr>
        </a:p>
      </dsp:txBody>
      <dsp:txXfrm>
        <a:off x="3912038" y="1800198"/>
        <a:ext cx="1992614" cy="889000"/>
      </dsp:txXfrm>
    </dsp:sp>
    <dsp:sp modelId="{CE23729D-17F9-4B7C-8AFC-27E363F8691A}">
      <dsp:nvSpPr>
        <dsp:cNvPr id="0" name=""/>
        <dsp:cNvSpPr/>
      </dsp:nvSpPr>
      <dsp:spPr>
        <a:xfrm>
          <a:off x="3516278" y="2222499"/>
          <a:ext cx="381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024318-2F6F-4EBA-A281-E65D3F389730}">
      <dsp:nvSpPr>
        <dsp:cNvPr id="0" name=""/>
        <dsp:cNvSpPr/>
      </dsp:nvSpPr>
      <dsp:spPr>
        <a:xfrm rot="5400000">
          <a:off x="2542442" y="2417317"/>
          <a:ext cx="1166368" cy="775716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80DC-153A-442C-976F-4EE060904328}" type="datetimeFigureOut">
              <a:rPr lang="en-IN" smtClean="0"/>
              <a:t>12-10-2016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7B0E7-B4C7-4660-B6AE-81CA0EDD2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042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895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65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291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878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04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147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6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511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994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768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19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373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339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59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953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462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12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50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51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16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28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49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394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7B0E7-B4C7-4660-B6AE-81CA0EDD219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30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40768"/>
            <a:ext cx="9144000" cy="3312368"/>
          </a:xfrm>
        </p:spPr>
        <p:txBody>
          <a:bodyPr>
            <a:normAutofit/>
          </a:bodyPr>
          <a:lstStyle>
            <a:lvl1pPr marL="0" indent="0">
              <a:buNone/>
              <a:defRPr sz="1100" baseline="0"/>
            </a:lvl1pPr>
          </a:lstStyle>
          <a:p>
            <a:r>
              <a:rPr lang="en-US" dirty="0"/>
              <a:t>Insert Image for Title page</a:t>
            </a:r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179388" y="260648"/>
            <a:ext cx="1079500" cy="863600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IF logo</a:t>
            </a:r>
            <a:endParaRPr lang="en-IN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855560" y="260648"/>
            <a:ext cx="1079500" cy="863600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Client logo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79512" y="4725144"/>
            <a:ext cx="5040560" cy="433387"/>
          </a:xfr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TOPIC</a:t>
            </a:r>
            <a:endParaRPr lang="en-IN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79388" y="5229225"/>
            <a:ext cx="5472112" cy="2159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IN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250825" y="6383710"/>
            <a:ext cx="2809007" cy="287337"/>
          </a:xfrm>
        </p:spPr>
        <p:txBody>
          <a:bodyPr>
            <a:noAutofit/>
          </a:bodyPr>
          <a:lstStyle>
            <a:lvl1pPr marL="0" indent="0">
              <a:buNone/>
              <a:defRPr sz="900" b="1" spc="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dirty="0"/>
              <a:t>PRESENTER NAME / DATE</a:t>
            </a:r>
            <a:endParaRPr lang="en-IN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423960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</p:spTree>
    <p:extLst>
      <p:ext uri="{BB962C8B-B14F-4D97-AF65-F5344CB8AC3E}">
        <p14:creationId xmlns:p14="http://schemas.microsoft.com/office/powerpoint/2010/main" val="221774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SIDE BAR LAYOUT LIGHT BG WITH 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1300" y="1628800"/>
            <a:ext cx="8507164" cy="172819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Clr>
                <a:schemeClr val="bg2">
                  <a:lumMod val="50000"/>
                </a:schemeClr>
              </a:buClr>
              <a:buFont typeface="+mj-lt"/>
              <a:buNone/>
              <a:defRPr sz="1400" baseline="0"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 </a:t>
            </a:r>
            <a:r>
              <a:rPr lang="en-IN" dirty="0" err="1"/>
              <a:t>vestibulum</a:t>
            </a:r>
            <a:r>
              <a:rPr lang="en-IN" dirty="0"/>
              <a:t> nisi </a:t>
            </a:r>
            <a:r>
              <a:rPr lang="en-IN" dirty="0" err="1"/>
              <a:t>lacinia</a:t>
            </a:r>
            <a:r>
              <a:rPr lang="en-IN" dirty="0"/>
              <a:t>. </a:t>
            </a:r>
            <a:r>
              <a:rPr lang="en-IN" dirty="0" err="1"/>
              <a:t>Fusce</a:t>
            </a:r>
            <a:r>
              <a:rPr lang="en-IN" dirty="0"/>
              <a:t> </a:t>
            </a:r>
            <a:r>
              <a:rPr lang="en-IN" dirty="0" err="1"/>
              <a:t>feugiat</a:t>
            </a:r>
            <a:r>
              <a:rPr lang="en-IN" dirty="0"/>
              <a:t> ante </a:t>
            </a:r>
            <a:r>
              <a:rPr lang="en-IN" dirty="0" err="1"/>
              <a:t>nec</a:t>
            </a:r>
            <a:r>
              <a:rPr lang="en-IN" dirty="0"/>
              <a:t> </a:t>
            </a:r>
            <a:r>
              <a:rPr lang="en-IN" dirty="0" err="1"/>
              <a:t>neque</a:t>
            </a:r>
            <a:r>
              <a:rPr lang="en-IN" dirty="0"/>
              <a:t> </a:t>
            </a:r>
            <a:r>
              <a:rPr lang="en-IN" dirty="0" err="1"/>
              <a:t>accumsan</a:t>
            </a:r>
            <a:r>
              <a:rPr lang="en-IN" dirty="0"/>
              <a:t>, at </a:t>
            </a:r>
            <a:r>
              <a:rPr lang="en-IN" dirty="0" err="1"/>
              <a:t>hendrerit</a:t>
            </a:r>
            <a:r>
              <a:rPr lang="en-IN" dirty="0"/>
              <a:t> </a:t>
            </a:r>
            <a:r>
              <a:rPr lang="en-IN" dirty="0" err="1"/>
              <a:t>massa</a:t>
            </a:r>
            <a:r>
              <a:rPr lang="en-IN" dirty="0"/>
              <a:t> </a:t>
            </a:r>
            <a:r>
              <a:rPr lang="en-IN" dirty="0" err="1"/>
              <a:t>elementum</a:t>
            </a:r>
            <a:r>
              <a:rPr lang="en-IN" dirty="0"/>
              <a:t>. </a:t>
            </a:r>
            <a:r>
              <a:rPr lang="en-IN" dirty="0" err="1"/>
              <a:t>Suspendisse</a:t>
            </a:r>
            <a:r>
              <a:rPr lang="en-IN" dirty="0"/>
              <a:t>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sollicitudin</a:t>
            </a:r>
            <a:r>
              <a:rPr lang="en-IN" dirty="0"/>
              <a:t> dui. </a:t>
            </a:r>
            <a:r>
              <a:rPr lang="en-IN" dirty="0" err="1"/>
              <a:t>Donec</a:t>
            </a:r>
            <a:r>
              <a:rPr lang="en-IN" dirty="0"/>
              <a:t> </a:t>
            </a:r>
            <a:r>
              <a:rPr lang="en-IN" dirty="0" err="1"/>
              <a:t>efficiturInteger</a:t>
            </a:r>
            <a:r>
              <a:rPr lang="en-IN" dirty="0"/>
              <a:t>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 </a:t>
            </a:r>
            <a:r>
              <a:rPr lang="en-IN" dirty="0" err="1"/>
              <a:t>vestibulum</a:t>
            </a:r>
            <a:r>
              <a:rPr lang="en-IN" dirty="0"/>
              <a:t> nisi </a:t>
            </a:r>
            <a:r>
              <a:rPr lang="en-IN" dirty="0" err="1"/>
              <a:t>lacinia</a:t>
            </a:r>
            <a:r>
              <a:rPr lang="en-IN" dirty="0"/>
              <a:t>. </a:t>
            </a:r>
            <a:r>
              <a:rPr lang="en-IN" dirty="0" err="1"/>
              <a:t>Fusce</a:t>
            </a:r>
            <a:r>
              <a:rPr lang="en-IN" dirty="0"/>
              <a:t> </a:t>
            </a:r>
            <a:r>
              <a:rPr lang="en-IN" dirty="0" err="1"/>
              <a:t>feugiat</a:t>
            </a:r>
            <a:r>
              <a:rPr lang="en-IN" dirty="0"/>
              <a:t> ante </a:t>
            </a:r>
            <a:r>
              <a:rPr lang="en-IN" dirty="0" err="1"/>
              <a:t>nec</a:t>
            </a:r>
            <a:r>
              <a:rPr lang="en-IN" dirty="0"/>
              <a:t> </a:t>
            </a:r>
            <a:r>
              <a:rPr lang="en-IN" dirty="0" err="1"/>
              <a:t>neque</a:t>
            </a:r>
            <a:r>
              <a:rPr lang="en-IN" dirty="0"/>
              <a:t> </a:t>
            </a:r>
            <a:r>
              <a:rPr lang="en-IN" dirty="0" err="1"/>
              <a:t>accumsan</a:t>
            </a:r>
            <a:r>
              <a:rPr lang="en-IN" dirty="0"/>
              <a:t>, at </a:t>
            </a:r>
            <a:r>
              <a:rPr lang="en-IN" dirty="0" err="1"/>
              <a:t>hendrerit</a:t>
            </a:r>
            <a:r>
              <a:rPr lang="en-IN" dirty="0"/>
              <a:t> </a:t>
            </a:r>
            <a:r>
              <a:rPr lang="en-IN" dirty="0" err="1"/>
              <a:t>massa</a:t>
            </a:r>
            <a:r>
              <a:rPr lang="en-IN" dirty="0"/>
              <a:t> </a:t>
            </a:r>
            <a:r>
              <a:rPr lang="en-IN" dirty="0" err="1"/>
              <a:t>elementum</a:t>
            </a:r>
            <a:r>
              <a:rPr lang="en-IN" dirty="0"/>
              <a:t>. </a:t>
            </a:r>
            <a:r>
              <a:rPr lang="en-IN" dirty="0" err="1"/>
              <a:t>Suspendisse</a:t>
            </a:r>
            <a:r>
              <a:rPr lang="en-IN" dirty="0"/>
              <a:t>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sollicitudin</a:t>
            </a:r>
            <a:r>
              <a:rPr lang="en-IN" dirty="0"/>
              <a:t> dui. </a:t>
            </a:r>
            <a:r>
              <a:rPr lang="en-IN" dirty="0" err="1"/>
              <a:t>Donec</a:t>
            </a:r>
            <a:r>
              <a:rPr lang="en-IN" dirty="0"/>
              <a:t> </a:t>
            </a:r>
            <a:r>
              <a:rPr lang="en-IN" dirty="0" err="1"/>
              <a:t>efficiturDonec</a:t>
            </a:r>
            <a:r>
              <a:rPr lang="en-IN" dirty="0"/>
              <a:t> </a:t>
            </a:r>
            <a:r>
              <a:rPr lang="en-IN" dirty="0" err="1"/>
              <a:t>efficiturInteger</a:t>
            </a:r>
            <a:r>
              <a:rPr lang="en-IN" dirty="0"/>
              <a:t>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</a:t>
            </a:r>
          </a:p>
          <a:p>
            <a:pPr lvl="0"/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1300" y="3356992"/>
            <a:ext cx="8507413" cy="2304950"/>
          </a:xfrm>
        </p:spPr>
        <p:txBody>
          <a:bodyPr>
            <a:normAutofit/>
          </a:bodyPr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400"/>
            </a:lvl1pPr>
          </a:lstStyle>
          <a:p>
            <a:pPr lvl="0"/>
            <a:r>
              <a:rPr lang="en-US" dirty="0"/>
              <a:t>dui et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ex </a:t>
            </a:r>
            <a:r>
              <a:rPr lang="en-US" dirty="0" err="1"/>
              <a:t>lacinia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ac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efficiturInteger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mi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Maecenas </a:t>
            </a:r>
            <a:r>
              <a:rPr lang="en-US" dirty="0" err="1"/>
              <a:t>tempor</a:t>
            </a:r>
            <a:r>
              <a:rPr lang="en-US" dirty="0"/>
              <a:t> quam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in </a:t>
            </a:r>
            <a:r>
              <a:rPr lang="en-US" dirty="0" err="1"/>
              <a:t>vestibulum</a:t>
            </a:r>
            <a:r>
              <a:rPr lang="en-US" dirty="0"/>
              <a:t> nisi </a:t>
            </a:r>
            <a:r>
              <a:rPr lang="en-US" dirty="0" err="1"/>
              <a:t>lacinia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vitae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ligula </a:t>
            </a:r>
            <a:r>
              <a:rPr lang="en-US" dirty="0" err="1"/>
              <a:t>nec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Integer </a:t>
            </a:r>
            <a:r>
              <a:rPr lang="en-US" dirty="0" err="1"/>
              <a:t>tincidunt</a:t>
            </a:r>
            <a:r>
              <a:rPr lang="en-US" dirty="0"/>
              <a:t> mi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Maecenas </a:t>
            </a:r>
            <a:r>
              <a:rPr lang="en-US" dirty="0" err="1"/>
              <a:t>tempor</a:t>
            </a:r>
            <a:r>
              <a:rPr lang="en-US" dirty="0"/>
              <a:t> quam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in </a:t>
            </a:r>
            <a:r>
              <a:rPr lang="en-US" dirty="0" err="1"/>
              <a:t>vestibulum</a:t>
            </a:r>
            <a:r>
              <a:rPr lang="en-US" dirty="0"/>
              <a:t> nisi </a:t>
            </a:r>
            <a:r>
              <a:rPr lang="en-US" dirty="0" err="1"/>
              <a:t>lacinia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392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4794035" y="1484784"/>
            <a:ext cx="393196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4794863" y="1945614"/>
            <a:ext cx="3931968" cy="4801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1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4787196" y="2637179"/>
            <a:ext cx="393196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4788024" y="3098009"/>
            <a:ext cx="3931968" cy="4801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38" hasCustomPrompt="1"/>
          </p:nvPr>
        </p:nvSpPr>
        <p:spPr>
          <a:xfrm>
            <a:off x="4780357" y="3789574"/>
            <a:ext cx="393196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39" hasCustomPrompt="1"/>
          </p:nvPr>
        </p:nvSpPr>
        <p:spPr>
          <a:xfrm>
            <a:off x="4781185" y="4250404"/>
            <a:ext cx="3931968" cy="4801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41" hasCustomPrompt="1"/>
          </p:nvPr>
        </p:nvSpPr>
        <p:spPr>
          <a:xfrm>
            <a:off x="4773518" y="4941969"/>
            <a:ext cx="393196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4774346" y="5402799"/>
            <a:ext cx="3931968" cy="4801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35996" y="1484784"/>
            <a:ext cx="0" cy="4934872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TWO COLUMN WITH BULLET DETAIL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39713" y="1484784"/>
            <a:ext cx="4188272" cy="8165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 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  <a:p>
            <a:pPr lvl="0"/>
            <a:endParaRPr lang="en-IN" dirty="0"/>
          </a:p>
          <a:p>
            <a:pPr lvl="0"/>
            <a:endParaRPr lang="en-IN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44" hasCustomPrompt="1"/>
          </p:nvPr>
        </p:nvSpPr>
        <p:spPr>
          <a:xfrm>
            <a:off x="239713" y="2709863"/>
            <a:ext cx="4188631" cy="324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/>
            </a:lvl1pPr>
          </a:lstStyle>
          <a:p>
            <a:r>
              <a:rPr lang="en-US" dirty="0"/>
              <a:t>Add Image or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236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358406" y="1292785"/>
            <a:ext cx="719906" cy="720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560" y="1196752"/>
            <a:ext cx="470397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1318388" y="1657582"/>
            <a:ext cx="4703978" cy="4801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1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34" hasCustomPrompt="1"/>
          </p:nvPr>
        </p:nvSpPr>
        <p:spPr>
          <a:xfrm>
            <a:off x="351567" y="2445180"/>
            <a:ext cx="719906" cy="720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1310721" y="2349147"/>
            <a:ext cx="470397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1311549" y="2809977"/>
            <a:ext cx="4703978" cy="4801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37" hasCustomPrompt="1"/>
          </p:nvPr>
        </p:nvSpPr>
        <p:spPr>
          <a:xfrm>
            <a:off x="344728" y="3597575"/>
            <a:ext cx="719906" cy="720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38" hasCustomPrompt="1"/>
          </p:nvPr>
        </p:nvSpPr>
        <p:spPr>
          <a:xfrm>
            <a:off x="1303882" y="3501542"/>
            <a:ext cx="470397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39" hasCustomPrompt="1"/>
          </p:nvPr>
        </p:nvSpPr>
        <p:spPr>
          <a:xfrm>
            <a:off x="1304710" y="3962372"/>
            <a:ext cx="4703978" cy="4801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40" hasCustomPrompt="1"/>
          </p:nvPr>
        </p:nvSpPr>
        <p:spPr>
          <a:xfrm>
            <a:off x="337888" y="4749970"/>
            <a:ext cx="719906" cy="720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41" hasCustomPrompt="1"/>
          </p:nvPr>
        </p:nvSpPr>
        <p:spPr>
          <a:xfrm>
            <a:off x="1297043" y="4653937"/>
            <a:ext cx="4703978" cy="3841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1297871" y="5114767"/>
            <a:ext cx="4703978" cy="4801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372225" y="1196975"/>
            <a:ext cx="2771775" cy="4464050"/>
          </a:xfrm>
          <a:solidFill>
            <a:srgbClr val="EDD059"/>
          </a:solidFill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IN" dirty="0"/>
              <a:t>SIDE BAR LAYOUT LIGHT BG WITH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76312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FOUR TEXT BOX ITEMS LAYOUT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251521" y="2053640"/>
            <a:ext cx="2879945" cy="1593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251522" y="2234602"/>
            <a:ext cx="3551932" cy="11367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</a:t>
            </a:r>
            <a:r>
              <a:rPr lang="en-IN" dirty="0" err="1"/>
              <a:t>inInteger</a:t>
            </a:r>
            <a:r>
              <a:rPr lang="en-IN" dirty="0"/>
              <a:t> </a:t>
            </a:r>
            <a:r>
              <a:rPr lang="en-IN" dirty="0" err="1"/>
              <a:t>tincidunt</a:t>
            </a:r>
            <a:r>
              <a:rPr lang="en-IN" dirty="0"/>
              <a:t> mi</a:t>
            </a:r>
          </a:p>
        </p:txBody>
      </p:sp>
      <p:sp>
        <p:nvSpPr>
          <p:cNvPr id="27" name="Picture Placeholder 11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251521" y="1460626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30" name="Picture Placeholder 1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251521" y="3588690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5196531" y="1475966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5196531" y="3604029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7" hasCustomPrompt="1"/>
          </p:nvPr>
        </p:nvSpPr>
        <p:spPr>
          <a:xfrm>
            <a:off x="5182259" y="2053640"/>
            <a:ext cx="2879945" cy="1593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38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5182260" y="2234602"/>
            <a:ext cx="3551932" cy="11367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</a:t>
            </a:r>
            <a:r>
              <a:rPr lang="en-IN" dirty="0" err="1"/>
              <a:t>inInteger</a:t>
            </a:r>
            <a:r>
              <a:rPr lang="en-IN" dirty="0"/>
              <a:t> </a:t>
            </a:r>
            <a:r>
              <a:rPr lang="en-IN" dirty="0" err="1"/>
              <a:t>tincidunt</a:t>
            </a:r>
            <a:r>
              <a:rPr lang="en-IN" dirty="0"/>
              <a:t> mi</a:t>
            </a:r>
          </a:p>
        </p:txBody>
      </p:sp>
      <p:sp>
        <p:nvSpPr>
          <p:cNvPr id="39" name="Text Placeholder 16"/>
          <p:cNvSpPr>
            <a:spLocks noGrp="1"/>
          </p:cNvSpPr>
          <p:nvPr>
            <p:ph type="body" sz="quarter" idx="49" hasCustomPrompt="1"/>
          </p:nvPr>
        </p:nvSpPr>
        <p:spPr>
          <a:xfrm>
            <a:off x="237385" y="4184150"/>
            <a:ext cx="2879945" cy="1593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40" name="Text Placeholder 16"/>
          <p:cNvSpPr>
            <a:spLocks noGrp="1"/>
          </p:cNvSpPr>
          <p:nvPr>
            <p:ph type="body" sz="quarter" idx="50" hasCustomPrompt="1"/>
          </p:nvPr>
        </p:nvSpPr>
        <p:spPr>
          <a:xfrm>
            <a:off x="237386" y="4365112"/>
            <a:ext cx="3551932" cy="11367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</a:t>
            </a:r>
            <a:r>
              <a:rPr lang="en-IN" dirty="0" err="1"/>
              <a:t>inInteger</a:t>
            </a:r>
            <a:r>
              <a:rPr lang="en-IN" dirty="0"/>
              <a:t> </a:t>
            </a:r>
            <a:r>
              <a:rPr lang="en-IN" dirty="0" err="1"/>
              <a:t>tincidunt</a:t>
            </a:r>
            <a:r>
              <a:rPr lang="en-IN" dirty="0"/>
              <a:t> mi</a:t>
            </a:r>
          </a:p>
        </p:txBody>
      </p:sp>
      <p:sp>
        <p:nvSpPr>
          <p:cNvPr id="41" name="Text Placeholder 16"/>
          <p:cNvSpPr>
            <a:spLocks noGrp="1"/>
          </p:cNvSpPr>
          <p:nvPr>
            <p:ph type="body" sz="quarter" idx="51" hasCustomPrompt="1"/>
          </p:nvPr>
        </p:nvSpPr>
        <p:spPr>
          <a:xfrm>
            <a:off x="5168123" y="4184150"/>
            <a:ext cx="2879945" cy="1593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42" name="Text Placeholder 16"/>
          <p:cNvSpPr>
            <a:spLocks noGrp="1"/>
          </p:cNvSpPr>
          <p:nvPr>
            <p:ph type="body" sz="quarter" idx="52" hasCustomPrompt="1"/>
          </p:nvPr>
        </p:nvSpPr>
        <p:spPr>
          <a:xfrm>
            <a:off x="5168124" y="4365112"/>
            <a:ext cx="3551932" cy="11367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</a:t>
            </a:r>
            <a:r>
              <a:rPr lang="en-IN" dirty="0" err="1"/>
              <a:t>inInteger</a:t>
            </a:r>
            <a:r>
              <a:rPr lang="en-IN" dirty="0"/>
              <a:t> </a:t>
            </a:r>
            <a:r>
              <a:rPr lang="en-IN" dirty="0" err="1"/>
              <a:t>tincidunt</a:t>
            </a:r>
            <a:r>
              <a:rPr lang="en-IN" dirty="0"/>
              <a:t> mi</a:t>
            </a:r>
          </a:p>
        </p:txBody>
      </p:sp>
    </p:spTree>
    <p:extLst>
      <p:ext uri="{BB962C8B-B14F-4D97-AF65-F5344CB8AC3E}">
        <p14:creationId xmlns:p14="http://schemas.microsoft.com/office/powerpoint/2010/main" val="1563853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SIX TEXT BOX ITEMS LAYOUT</a:t>
            </a:r>
          </a:p>
        </p:txBody>
      </p:sp>
      <p:sp>
        <p:nvSpPr>
          <p:cNvPr id="50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241047" y="1866424"/>
            <a:ext cx="2451831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51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241047" y="2168864"/>
            <a:ext cx="2498498" cy="6722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52" name="Picture Placeholder 11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241047" y="1309870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68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3391528" y="1866424"/>
            <a:ext cx="2398705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69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3391528" y="2168864"/>
            <a:ext cx="2444361" cy="6722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70" name="Picture Placeholder 11"/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391528" y="1309870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1" name="Text Placeholder 16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64" y="1866424"/>
            <a:ext cx="2398705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72" name="Text Placeholder 16"/>
          <p:cNvSpPr>
            <a:spLocks noGrp="1"/>
          </p:cNvSpPr>
          <p:nvPr>
            <p:ph type="body" sz="quarter" idx="39" hasCustomPrompt="1"/>
          </p:nvPr>
        </p:nvSpPr>
        <p:spPr>
          <a:xfrm>
            <a:off x="6372664" y="2168864"/>
            <a:ext cx="2444361" cy="6722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73" name="Picture Placeholder 11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72664" y="1309870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4" name="Text Placeholder 16"/>
          <p:cNvSpPr>
            <a:spLocks noGrp="1"/>
          </p:cNvSpPr>
          <p:nvPr>
            <p:ph type="body" sz="quarter" idx="41" hasCustomPrompt="1"/>
          </p:nvPr>
        </p:nvSpPr>
        <p:spPr>
          <a:xfrm>
            <a:off x="241047" y="3861048"/>
            <a:ext cx="2451831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75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241047" y="4163488"/>
            <a:ext cx="2498498" cy="6722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7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241047" y="3304494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7" name="Text Placeholder 16"/>
          <p:cNvSpPr>
            <a:spLocks noGrp="1"/>
          </p:cNvSpPr>
          <p:nvPr>
            <p:ph type="body" sz="quarter" idx="44" hasCustomPrompt="1"/>
          </p:nvPr>
        </p:nvSpPr>
        <p:spPr>
          <a:xfrm>
            <a:off x="3391528" y="3861048"/>
            <a:ext cx="2398705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78" name="Text Placeholder 16"/>
          <p:cNvSpPr>
            <a:spLocks noGrp="1"/>
          </p:cNvSpPr>
          <p:nvPr>
            <p:ph type="body" sz="quarter" idx="45" hasCustomPrompt="1"/>
          </p:nvPr>
        </p:nvSpPr>
        <p:spPr>
          <a:xfrm>
            <a:off x="3391528" y="4163488"/>
            <a:ext cx="2444361" cy="6722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79" name="Picture Placeholder 1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3391528" y="3304494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0" name="Text Placeholder 16"/>
          <p:cNvSpPr>
            <a:spLocks noGrp="1"/>
          </p:cNvSpPr>
          <p:nvPr>
            <p:ph type="body" sz="quarter" idx="47" hasCustomPrompt="1"/>
          </p:nvPr>
        </p:nvSpPr>
        <p:spPr>
          <a:xfrm>
            <a:off x="6372664" y="3861048"/>
            <a:ext cx="2398705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LOREM IPSUM DOLOR SIT</a:t>
            </a:r>
          </a:p>
        </p:txBody>
      </p:sp>
      <p:sp>
        <p:nvSpPr>
          <p:cNvPr id="81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6372664" y="4163488"/>
            <a:ext cx="2444361" cy="6722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buNone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IN" dirty="0"/>
              <a:t>Integer </a:t>
            </a:r>
            <a:r>
              <a:rPr lang="en-IN" dirty="0" err="1"/>
              <a:t>tincidunt</a:t>
            </a:r>
            <a:r>
              <a:rPr lang="en-IN" dirty="0"/>
              <a:t> mi </a:t>
            </a:r>
            <a:r>
              <a:rPr lang="en-IN" dirty="0" err="1"/>
              <a:t>ut</a:t>
            </a:r>
            <a:r>
              <a:rPr lang="en-IN" dirty="0"/>
              <a:t> magna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iaculis</a:t>
            </a:r>
            <a:r>
              <a:rPr lang="en-IN" dirty="0"/>
              <a:t>. Maecenas </a:t>
            </a:r>
            <a:r>
              <a:rPr lang="en-IN" dirty="0" err="1"/>
              <a:t>tempor</a:t>
            </a:r>
            <a:r>
              <a:rPr lang="en-IN" dirty="0"/>
              <a:t> quam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lectus</a:t>
            </a:r>
            <a:r>
              <a:rPr lang="en-IN" dirty="0"/>
              <a:t> </a:t>
            </a:r>
            <a:r>
              <a:rPr lang="en-IN" dirty="0" err="1"/>
              <a:t>viverra</a:t>
            </a:r>
            <a:r>
              <a:rPr lang="en-IN" dirty="0"/>
              <a:t>, in</a:t>
            </a:r>
          </a:p>
        </p:txBody>
      </p:sp>
      <p:sp>
        <p:nvSpPr>
          <p:cNvPr id="82" name="Picture Placeholder 11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372664" y="3304494"/>
            <a:ext cx="479991" cy="4801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856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SHORT HEADER WITH TABLE</a:t>
            </a:r>
          </a:p>
        </p:txBody>
      </p:sp>
    </p:spTree>
    <p:extLst>
      <p:ext uri="{BB962C8B-B14F-4D97-AF65-F5344CB8AC3E}">
        <p14:creationId xmlns:p14="http://schemas.microsoft.com/office/powerpoint/2010/main" val="3927155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ICON</a:t>
            </a:r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65681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2" name="Picture Placeholder 2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931440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1597199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2262958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6" name="Picture Placeholder 2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2928717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7" name="Picture Placeholder 2"/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594476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8" name="Picture Placeholder 2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260235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4925994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591753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257512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2" name="Picture Placeholder 2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6923271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3" name="Picture Placeholder 2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589030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4" name="Picture Placeholder 2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254788" y="134053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65681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931440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597199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89" name="Picture Placeholder 2"/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2262958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0" name="Picture Placeholder 2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2928717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1" name="Picture Placeholder 2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3594476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2" name="Picture Placeholder 2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4260235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3" name="Picture Placeholder 2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4925994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4" name="Picture Placeholder 2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591753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5" name="Picture Placeholder 2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6257512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6" name="Picture Placeholder 2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923271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7" name="Picture Placeholder 2"/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7589030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8" name="Picture Placeholder 2"/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8254788" y="198884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99" name="Picture Placeholder 2"/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265681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0" name="Picture Placeholder 2"/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931440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1" name="Picture Placeholder 2"/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1597199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2" name="Picture Placeholder 2"/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2262958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3" name="Picture Placeholder 2"/>
          <p:cNvSpPr>
            <a:spLocks noGrp="1" noChangeAspect="1"/>
          </p:cNvSpPr>
          <p:nvPr>
            <p:ph type="pic" sz="quarter" idx="62" hasCustomPrompt="1"/>
          </p:nvPr>
        </p:nvSpPr>
        <p:spPr>
          <a:xfrm>
            <a:off x="2928717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4" name="Picture Placeholder 2"/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594476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5" name="Picture Placeholder 2"/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4260235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6" name="Picture Placeholder 2"/>
          <p:cNvSpPr>
            <a:spLocks noGrp="1" noChangeAspect="1"/>
          </p:cNvSpPr>
          <p:nvPr>
            <p:ph type="pic" sz="quarter" idx="65" hasCustomPrompt="1"/>
          </p:nvPr>
        </p:nvSpPr>
        <p:spPr>
          <a:xfrm>
            <a:off x="4925994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7" name="Picture Placeholder 2"/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5591753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8" name="Picture Placeholder 2"/>
          <p:cNvSpPr>
            <a:spLocks noGrp="1" noChangeAspect="1"/>
          </p:cNvSpPr>
          <p:nvPr>
            <p:ph type="pic" sz="quarter" idx="67" hasCustomPrompt="1"/>
          </p:nvPr>
        </p:nvSpPr>
        <p:spPr>
          <a:xfrm>
            <a:off x="6257512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68" hasCustomPrompt="1"/>
          </p:nvPr>
        </p:nvSpPr>
        <p:spPr>
          <a:xfrm>
            <a:off x="6923271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0" name="Picture Placeholder 2"/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7589030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1" name="Picture Placeholder 2"/>
          <p:cNvSpPr>
            <a:spLocks noGrp="1" noChangeAspect="1"/>
          </p:cNvSpPr>
          <p:nvPr>
            <p:ph type="pic" sz="quarter" idx="70" hasCustomPrompt="1"/>
          </p:nvPr>
        </p:nvSpPr>
        <p:spPr>
          <a:xfrm>
            <a:off x="8254788" y="2637146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2" name="Picture Placeholder 2"/>
          <p:cNvSpPr>
            <a:spLocks noGrp="1" noChangeAspect="1"/>
          </p:cNvSpPr>
          <p:nvPr>
            <p:ph type="pic" sz="quarter" idx="71" hasCustomPrompt="1"/>
          </p:nvPr>
        </p:nvSpPr>
        <p:spPr>
          <a:xfrm>
            <a:off x="265681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3" name="Picture Placeholder 2"/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931440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1597199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5" name="Picture Placeholder 2"/>
          <p:cNvSpPr>
            <a:spLocks noGrp="1" noChangeAspect="1"/>
          </p:cNvSpPr>
          <p:nvPr>
            <p:ph type="pic" sz="quarter" idx="74" hasCustomPrompt="1"/>
          </p:nvPr>
        </p:nvSpPr>
        <p:spPr>
          <a:xfrm>
            <a:off x="2262958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6" name="Picture Placeholder 2"/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2928717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7" name="Picture Placeholder 2"/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3594476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8" name="Picture Placeholder 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4260235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19" name="Picture Placeholder 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4925994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0" name="Picture Placeholder 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5591753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1" name="Picture Placeholder 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257512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2" name="Picture Placeholder 2"/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6923271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3" name="Picture Placeholder 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7589030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4" name="Picture Placeholder 2"/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254788" y="3285452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5" name="Picture Placeholder 2"/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65681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6" name="Picture Placeholder 2"/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931440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7" name="Picture Placeholder 2"/>
          <p:cNvSpPr>
            <a:spLocks noGrp="1" noChangeAspect="1"/>
          </p:cNvSpPr>
          <p:nvPr>
            <p:ph type="pic" sz="quarter" idx="86" hasCustomPrompt="1"/>
          </p:nvPr>
        </p:nvSpPr>
        <p:spPr>
          <a:xfrm>
            <a:off x="1597199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8" name="Picture Placeholder 2"/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2262958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29" name="Picture Placeholder 2"/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2928717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0" name="Picture Placeholder 2"/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3594476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1" name="Picture Placeholder 2"/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4260235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2" name="Picture Placeholder 2"/>
          <p:cNvSpPr>
            <a:spLocks noGrp="1" noChangeAspect="1"/>
          </p:cNvSpPr>
          <p:nvPr>
            <p:ph type="pic" sz="quarter" idx="91" hasCustomPrompt="1"/>
          </p:nvPr>
        </p:nvSpPr>
        <p:spPr>
          <a:xfrm>
            <a:off x="4925994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3" name="Picture Placeholder 2"/>
          <p:cNvSpPr>
            <a:spLocks noGrp="1" noChangeAspect="1"/>
          </p:cNvSpPr>
          <p:nvPr>
            <p:ph type="pic" sz="quarter" idx="92" hasCustomPrompt="1"/>
          </p:nvPr>
        </p:nvSpPr>
        <p:spPr>
          <a:xfrm>
            <a:off x="5591753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4" name="Picture Placeholder 2"/>
          <p:cNvSpPr>
            <a:spLocks noGrp="1" noChangeAspect="1"/>
          </p:cNvSpPr>
          <p:nvPr>
            <p:ph type="pic" sz="quarter" idx="93" hasCustomPrompt="1"/>
          </p:nvPr>
        </p:nvSpPr>
        <p:spPr>
          <a:xfrm>
            <a:off x="6257512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5" name="Picture Placeholder 2"/>
          <p:cNvSpPr>
            <a:spLocks noGrp="1" noChangeAspect="1"/>
          </p:cNvSpPr>
          <p:nvPr>
            <p:ph type="pic" sz="quarter" idx="94" hasCustomPrompt="1"/>
          </p:nvPr>
        </p:nvSpPr>
        <p:spPr>
          <a:xfrm>
            <a:off x="6923271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95" hasCustomPrompt="1"/>
          </p:nvPr>
        </p:nvSpPr>
        <p:spPr>
          <a:xfrm>
            <a:off x="7589030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7" name="Picture Placeholder 2"/>
          <p:cNvSpPr>
            <a:spLocks noGrp="1" noChangeAspect="1"/>
          </p:cNvSpPr>
          <p:nvPr>
            <p:ph type="pic" sz="quarter" idx="96" hasCustomPrompt="1"/>
          </p:nvPr>
        </p:nvSpPr>
        <p:spPr>
          <a:xfrm>
            <a:off x="8254788" y="3933758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8" name="Picture Placeholder 2"/>
          <p:cNvSpPr>
            <a:spLocks noGrp="1" noChangeAspect="1"/>
          </p:cNvSpPr>
          <p:nvPr>
            <p:ph type="pic" sz="quarter" idx="97" hasCustomPrompt="1"/>
          </p:nvPr>
        </p:nvSpPr>
        <p:spPr>
          <a:xfrm>
            <a:off x="265681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39" name="Picture Placeholder 2"/>
          <p:cNvSpPr>
            <a:spLocks noGrp="1" noChangeAspect="1"/>
          </p:cNvSpPr>
          <p:nvPr>
            <p:ph type="pic" sz="quarter" idx="98" hasCustomPrompt="1"/>
          </p:nvPr>
        </p:nvSpPr>
        <p:spPr>
          <a:xfrm>
            <a:off x="931440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0" name="Picture Placeholder 2"/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1597199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1" name="Picture Placeholder 2"/>
          <p:cNvSpPr>
            <a:spLocks noGrp="1" noChangeAspect="1"/>
          </p:cNvSpPr>
          <p:nvPr>
            <p:ph type="pic" sz="quarter" idx="100" hasCustomPrompt="1"/>
          </p:nvPr>
        </p:nvSpPr>
        <p:spPr>
          <a:xfrm>
            <a:off x="2262958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101" hasCustomPrompt="1"/>
          </p:nvPr>
        </p:nvSpPr>
        <p:spPr>
          <a:xfrm>
            <a:off x="2928717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3" name="Picture Placeholder 2"/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3594476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4" name="Picture Placeholder 2"/>
          <p:cNvSpPr>
            <a:spLocks noGrp="1" noChangeAspect="1"/>
          </p:cNvSpPr>
          <p:nvPr>
            <p:ph type="pic" sz="quarter" idx="103" hasCustomPrompt="1"/>
          </p:nvPr>
        </p:nvSpPr>
        <p:spPr>
          <a:xfrm>
            <a:off x="4260235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5" name="Picture Placeholder 2"/>
          <p:cNvSpPr>
            <a:spLocks noGrp="1" noChangeAspect="1"/>
          </p:cNvSpPr>
          <p:nvPr>
            <p:ph type="pic" sz="quarter" idx="104" hasCustomPrompt="1"/>
          </p:nvPr>
        </p:nvSpPr>
        <p:spPr>
          <a:xfrm>
            <a:off x="4925994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6" name="Picture Placeholder 2"/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5591753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7" name="Picture Placeholder 2"/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6257512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8" name="Picture Placeholder 2"/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6923271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49" name="Picture Placeholder 2"/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589030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0" name="Picture Placeholder 2"/>
          <p:cNvSpPr>
            <a:spLocks noGrp="1" noChangeAspect="1"/>
          </p:cNvSpPr>
          <p:nvPr>
            <p:ph type="pic" sz="quarter" idx="109" hasCustomPrompt="1"/>
          </p:nvPr>
        </p:nvSpPr>
        <p:spPr>
          <a:xfrm>
            <a:off x="8254788" y="4582064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110" hasCustomPrompt="1"/>
          </p:nvPr>
        </p:nvSpPr>
        <p:spPr>
          <a:xfrm>
            <a:off x="265681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2" name="Picture Placeholder 2"/>
          <p:cNvSpPr>
            <a:spLocks noGrp="1" noChangeAspect="1"/>
          </p:cNvSpPr>
          <p:nvPr>
            <p:ph type="pic" sz="quarter" idx="111" hasCustomPrompt="1"/>
          </p:nvPr>
        </p:nvSpPr>
        <p:spPr>
          <a:xfrm>
            <a:off x="931440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3" name="Picture Placeholder 2"/>
          <p:cNvSpPr>
            <a:spLocks noGrp="1" noChangeAspect="1"/>
          </p:cNvSpPr>
          <p:nvPr>
            <p:ph type="pic" sz="quarter" idx="112" hasCustomPrompt="1"/>
          </p:nvPr>
        </p:nvSpPr>
        <p:spPr>
          <a:xfrm>
            <a:off x="1597199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4" name="Picture Placeholder 2"/>
          <p:cNvSpPr>
            <a:spLocks noGrp="1" noChangeAspect="1"/>
          </p:cNvSpPr>
          <p:nvPr>
            <p:ph type="pic" sz="quarter" idx="113" hasCustomPrompt="1"/>
          </p:nvPr>
        </p:nvSpPr>
        <p:spPr>
          <a:xfrm>
            <a:off x="2262958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5" name="Picture Placeholder 2"/>
          <p:cNvSpPr>
            <a:spLocks noGrp="1" noChangeAspect="1"/>
          </p:cNvSpPr>
          <p:nvPr>
            <p:ph type="pic" sz="quarter" idx="114" hasCustomPrompt="1"/>
          </p:nvPr>
        </p:nvSpPr>
        <p:spPr>
          <a:xfrm>
            <a:off x="2928717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6" name="Picture Placeholder 2"/>
          <p:cNvSpPr>
            <a:spLocks noGrp="1" noChangeAspect="1"/>
          </p:cNvSpPr>
          <p:nvPr>
            <p:ph type="pic" sz="quarter" idx="115" hasCustomPrompt="1"/>
          </p:nvPr>
        </p:nvSpPr>
        <p:spPr>
          <a:xfrm>
            <a:off x="3594476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7" name="Picture Placeholder 2"/>
          <p:cNvSpPr>
            <a:spLocks noGrp="1" noChangeAspect="1"/>
          </p:cNvSpPr>
          <p:nvPr>
            <p:ph type="pic" sz="quarter" idx="116" hasCustomPrompt="1"/>
          </p:nvPr>
        </p:nvSpPr>
        <p:spPr>
          <a:xfrm>
            <a:off x="4260235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8" name="Picture Placeholder 2"/>
          <p:cNvSpPr>
            <a:spLocks noGrp="1" noChangeAspect="1"/>
          </p:cNvSpPr>
          <p:nvPr>
            <p:ph type="pic" sz="quarter" idx="117" hasCustomPrompt="1"/>
          </p:nvPr>
        </p:nvSpPr>
        <p:spPr>
          <a:xfrm>
            <a:off x="4925994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118" hasCustomPrompt="1"/>
          </p:nvPr>
        </p:nvSpPr>
        <p:spPr>
          <a:xfrm>
            <a:off x="5591753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60" name="Picture Placeholder 2"/>
          <p:cNvSpPr>
            <a:spLocks noGrp="1" noChangeAspect="1"/>
          </p:cNvSpPr>
          <p:nvPr>
            <p:ph type="pic" sz="quarter" idx="119" hasCustomPrompt="1"/>
          </p:nvPr>
        </p:nvSpPr>
        <p:spPr>
          <a:xfrm>
            <a:off x="6257512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120" hasCustomPrompt="1"/>
          </p:nvPr>
        </p:nvSpPr>
        <p:spPr>
          <a:xfrm>
            <a:off x="6923271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62" name="Picture Placeholder 2"/>
          <p:cNvSpPr>
            <a:spLocks noGrp="1" noChangeAspect="1"/>
          </p:cNvSpPr>
          <p:nvPr>
            <p:ph type="pic" sz="quarter" idx="121" hasCustomPrompt="1"/>
          </p:nvPr>
        </p:nvSpPr>
        <p:spPr>
          <a:xfrm>
            <a:off x="7589030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63" name="Picture Placeholder 2"/>
          <p:cNvSpPr>
            <a:spLocks noGrp="1" noChangeAspect="1"/>
          </p:cNvSpPr>
          <p:nvPr>
            <p:ph type="pic" sz="quarter" idx="122" hasCustomPrompt="1"/>
          </p:nvPr>
        </p:nvSpPr>
        <p:spPr>
          <a:xfrm>
            <a:off x="8254788" y="5230370"/>
            <a:ext cx="503873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5198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6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067944" y="1628800"/>
            <a:ext cx="1079500" cy="863600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IF logo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979464" y="2708895"/>
            <a:ext cx="5040560" cy="43338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TOPIC</a:t>
            </a:r>
            <a:endParaRPr lang="en-IN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763688" y="3212976"/>
            <a:ext cx="5472112" cy="2159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IN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250825" y="6383710"/>
            <a:ext cx="2809007" cy="287337"/>
          </a:xfrm>
        </p:spPr>
        <p:txBody>
          <a:bodyPr>
            <a:noAutofit/>
          </a:bodyPr>
          <a:lstStyle>
            <a:lvl1pPr marL="0" indent="0">
              <a:buNone/>
              <a:defRPr sz="900" b="1" spc="0" baseline="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dirty="0"/>
              <a:t>PRESENTER NAME / DATE</a:t>
            </a:r>
            <a:endParaRPr lang="en-IN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423960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</p:spTree>
    <p:extLst>
      <p:ext uri="{BB962C8B-B14F-4D97-AF65-F5344CB8AC3E}">
        <p14:creationId xmlns:p14="http://schemas.microsoft.com/office/powerpoint/2010/main" val="138565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6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39552" y="3140968"/>
            <a:ext cx="8064896" cy="11523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message</a:t>
            </a:r>
          </a:p>
        </p:txBody>
      </p:sp>
      <p:sp>
        <p:nvSpPr>
          <p:cNvPr id="165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616081" y="4678422"/>
            <a:ext cx="1911838" cy="3832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00" b="1">
                <a:solidFill>
                  <a:srgbClr val="00B0F0"/>
                </a:solidFill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ADD CLIENT NAME</a:t>
            </a:r>
            <a:endParaRPr lang="en-IN" dirty="0"/>
          </a:p>
        </p:txBody>
      </p:sp>
      <p:sp>
        <p:nvSpPr>
          <p:cNvPr id="16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6081" y="5157661"/>
            <a:ext cx="1911838" cy="383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900" b="0" i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Designation</a:t>
            </a:r>
            <a:endParaRPr lang="en-IN" dirty="0"/>
          </a:p>
        </p:txBody>
      </p:sp>
      <p:sp>
        <p:nvSpPr>
          <p:cNvPr id="16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92063" y="932210"/>
            <a:ext cx="959875" cy="895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r>
              <a:rPr lang="en-US" dirty="0"/>
              <a:t>Director photo</a:t>
            </a:r>
            <a:endParaRPr lang="en-IN" dirty="0"/>
          </a:p>
        </p:txBody>
      </p:sp>
      <p:sp>
        <p:nvSpPr>
          <p:cNvPr id="168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42849" y="1988575"/>
            <a:ext cx="3658303" cy="3832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rgbClr val="154076"/>
                </a:solidFill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Welcome Message</a:t>
            </a:r>
          </a:p>
        </p:txBody>
      </p:sp>
      <p:sp>
        <p:nvSpPr>
          <p:cNvPr id="16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742849" y="2332162"/>
            <a:ext cx="3658303" cy="3832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Message From Director</a:t>
            </a:r>
          </a:p>
        </p:txBody>
      </p:sp>
    </p:spTree>
    <p:extLst>
      <p:ext uri="{BB962C8B-B14F-4D97-AF65-F5344CB8AC3E}">
        <p14:creationId xmlns:p14="http://schemas.microsoft.com/office/powerpoint/2010/main" val="154626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5761038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225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5761038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1300" y="1341438"/>
            <a:ext cx="5770563" cy="4608512"/>
          </a:xfrm>
        </p:spPr>
        <p:txBody>
          <a:bodyPr>
            <a:normAutofit/>
          </a:bodyPr>
          <a:lstStyle>
            <a:lvl1pPr marL="514350" indent="-5143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AutoNum type="arabicPeriod"/>
              <a:defRPr sz="1400"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IN" dirty="0"/>
              <a:t> 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3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1540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6275" y="1340769"/>
            <a:ext cx="8579441" cy="280831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IN" dirty="0"/>
              <a:t>“CREATIVITY IS JUST CONNECTING THINGS. WHEN YOU ASK CREATIVE PEOPLE HOW THEY DID SOMETHING, THEY FEEL A LITTLE GUILTY BECAUSE THEY DIDN’T REALLY DO IT, THEY JUST SAW SOMETHING. IT SEEMED OBVIOUS TO THEM AFTER A WHILE.”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92950" y="4292600"/>
            <a:ext cx="1727200" cy="28892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EDD059"/>
                </a:solidFill>
              </a:defRPr>
            </a:lvl1pPr>
          </a:lstStyle>
          <a:p>
            <a:pPr lvl="0"/>
            <a:r>
              <a:rPr lang="en-IN" dirty="0"/>
              <a:t>Steve Jobs</a:t>
            </a:r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74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4619001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SIDE BAR LAYOUT WITH  IMAGE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1301" y="1700808"/>
            <a:ext cx="4618732" cy="453650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None/>
              <a:defRPr sz="1400" baseline="0"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IN" dirty="0"/>
              <a:t> Click to edit  &amp; type your Text Or Copy Paste here…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263" y="692696"/>
            <a:ext cx="3527425" cy="554459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US" dirty="0"/>
              <a:t>Insert  image related to Your subject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18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HEAVY TEXT SLIDE LAYOUT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1300" y="1340768"/>
            <a:ext cx="8507163" cy="482453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None/>
              <a:defRPr sz="1400" baseline="0"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IN" dirty="0"/>
              <a:t> Click to edit  &amp; type your Text Or Copy Paste here…</a:t>
            </a:r>
          </a:p>
        </p:txBody>
      </p:sp>
    </p:spTree>
    <p:extLst>
      <p:ext uri="{BB962C8B-B14F-4D97-AF65-F5344CB8AC3E}">
        <p14:creationId xmlns:p14="http://schemas.microsoft.com/office/powerpoint/2010/main" val="417403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4864" y="162972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EEF0AA90-7F0B-48EA-9407-1565AA29FFF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12466" y="6419656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Copyright © 2016 IF Group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3528" y="548680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241031" y="14548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INTELLIGENT </a:t>
            </a:r>
          </a:p>
          <a:p>
            <a:pPr algn="l"/>
            <a:r>
              <a:rPr lang="en-US" sz="1000" b="1" dirty="0"/>
              <a:t>FACTORY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1031" y="663351"/>
            <a:ext cx="8507433" cy="50460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IN" dirty="0"/>
              <a:t>TWO COLUMN SLIDE LAYOUT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1300" y="1340768"/>
            <a:ext cx="4186683" cy="482453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None/>
              <a:defRPr sz="1400" baseline="0"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IN" dirty="0"/>
              <a:t> Click to edit  &amp; type your Text Or Copy Paste here…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98220" y="1340768"/>
            <a:ext cx="4042668" cy="482453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None/>
              <a:defRPr sz="1400" baseline="0"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IN" dirty="0"/>
              <a:t> Click to edit  &amp; type your Text Or Copy Paste here…</a:t>
            </a:r>
          </a:p>
        </p:txBody>
      </p:sp>
    </p:spTree>
    <p:extLst>
      <p:ext uri="{BB962C8B-B14F-4D97-AF65-F5344CB8AC3E}">
        <p14:creationId xmlns:p14="http://schemas.microsoft.com/office/powerpoint/2010/main" val="389920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14657-35CE-488C-8DCD-C3706D084985}" type="datetime1">
              <a:rPr lang="en-IN" smtClean="0"/>
              <a:t>12-10-2016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AA90-7F0B-48EA-9407-1565AA29F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2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4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z-tek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b="22766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r="479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56460" y="4869160"/>
            <a:ext cx="5040560" cy="43338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/>
              <a:t>I. F. </a:t>
            </a:r>
            <a:r>
              <a:rPr lang="zh-CN" altLang="en-US" b="1" dirty="0"/>
              <a:t>培训系列</a:t>
            </a:r>
            <a:endParaRPr lang="en-IN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79388" y="5553782"/>
            <a:ext cx="5472112" cy="289346"/>
          </a:xfrm>
        </p:spPr>
        <p:txBody>
          <a:bodyPr/>
          <a:lstStyle/>
          <a:p>
            <a:r>
              <a:rPr lang="zh-CN" altLang="en-US" dirty="0"/>
              <a:t>前端开发基础培训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前端开发基础培训  </a:t>
            </a:r>
            <a:r>
              <a:rPr lang="en-IN" altLang="zh-CN" dirty="0"/>
              <a:t>/ 2016-10-14</a:t>
            </a:r>
          </a:p>
        </p:txBody>
      </p:sp>
    </p:spTree>
    <p:extLst>
      <p:ext uri="{BB962C8B-B14F-4D97-AF65-F5344CB8AC3E}">
        <p14:creationId xmlns:p14="http://schemas.microsoft.com/office/powerpoint/2010/main" val="206613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379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a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0597" y="1365769"/>
            <a:ext cx="64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从一个页面跳转到另一个界面  </a:t>
            </a:r>
            <a:r>
              <a:rPr lang="zh-CN" altLang="en-US" sz="1400" dirty="0">
                <a:solidFill>
                  <a:srgbClr val="0070C0"/>
                </a:solidFill>
              </a:rPr>
              <a:t>可以连接到外部网站也可以连接到内部网站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40" y="2168270"/>
            <a:ext cx="4858428" cy="342948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1523766" y="2564904"/>
            <a:ext cx="708848" cy="863919"/>
            <a:chOff x="318597" y="3916141"/>
            <a:chExt cx="708848" cy="863919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027445" y="3916141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18597" y="4441506"/>
              <a:ext cx="708848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</a:t>
              </a:r>
              <a:r>
                <a:rPr lang="zh-CN" altLang="en-US" sz="1600" dirty="0"/>
                <a:t>标签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150060" y="2564904"/>
            <a:ext cx="543739" cy="1337198"/>
            <a:chOff x="944891" y="3916141"/>
            <a:chExt cx="543739" cy="1337198"/>
          </a:xfrm>
        </p:grpSpPr>
        <p:cxnSp>
          <p:nvCxnSpPr>
            <p:cNvPr id="24" name="直接箭头连接符 23"/>
            <p:cNvCxnSpPr/>
            <p:nvPr/>
          </p:nvCxnSpPr>
          <p:spPr>
            <a:xfrm flipH="1">
              <a:off x="1299315" y="3916141"/>
              <a:ext cx="9064" cy="1025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44891" y="4945562"/>
              <a:ext cx="543739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URL</a:t>
              </a:r>
              <a:endParaRPr lang="zh-CN" altLang="en-US" sz="1200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4557" y="2564904"/>
            <a:ext cx="1261884" cy="1853495"/>
            <a:chOff x="1269388" y="3916141"/>
            <a:chExt cx="1261884" cy="1853495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1884443" y="3916141"/>
              <a:ext cx="23261" cy="15290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269388" y="5461859"/>
              <a:ext cx="1261884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指向公司官网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670546" y="2564904"/>
            <a:ext cx="1620957" cy="2376264"/>
            <a:chOff x="2465377" y="3916141"/>
            <a:chExt cx="1620957" cy="2376264"/>
          </a:xfrm>
        </p:grpSpPr>
        <p:cxnSp>
          <p:nvCxnSpPr>
            <p:cNvPr id="30" name="直接箭头连接符 29"/>
            <p:cNvCxnSpPr/>
            <p:nvPr/>
          </p:nvCxnSpPr>
          <p:spPr>
            <a:xfrm>
              <a:off x="3252595" y="3916141"/>
              <a:ext cx="23261" cy="2051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2465377" y="5984628"/>
              <a:ext cx="1620957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何处打开链接文档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15005" y="2564904"/>
            <a:ext cx="1441420" cy="1836861"/>
            <a:chOff x="3809836" y="3916141"/>
            <a:chExt cx="1441420" cy="1836861"/>
          </a:xfrm>
        </p:grpSpPr>
        <p:cxnSp>
          <p:nvCxnSpPr>
            <p:cNvPr id="36" name="直接箭头连接符 35"/>
            <p:cNvCxnSpPr/>
            <p:nvPr/>
          </p:nvCxnSpPr>
          <p:spPr>
            <a:xfrm>
              <a:off x="3809836" y="3916141"/>
              <a:ext cx="6266" cy="154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3809836" y="5445225"/>
              <a:ext cx="1441420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在新标签页打开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561515" y="2564904"/>
            <a:ext cx="1415772" cy="1337198"/>
            <a:chOff x="4356346" y="3916141"/>
            <a:chExt cx="1415772" cy="1337198"/>
          </a:xfrm>
        </p:grpSpPr>
        <p:sp>
          <p:nvSpPr>
            <p:cNvPr id="42" name="文本框 41"/>
            <p:cNvSpPr txBox="1"/>
            <p:nvPr/>
          </p:nvSpPr>
          <p:spPr>
            <a:xfrm>
              <a:off x="4356346" y="4914785"/>
              <a:ext cx="1415772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页面显示内容</a:t>
              </a: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4620747" y="3916141"/>
              <a:ext cx="23261" cy="1025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6421748" y="2564904"/>
            <a:ext cx="1119217" cy="863919"/>
            <a:chOff x="5216579" y="3916141"/>
            <a:chExt cx="1119217" cy="863919"/>
          </a:xfrm>
        </p:grpSpPr>
        <p:cxnSp>
          <p:nvCxnSpPr>
            <p:cNvPr id="47" name="直接箭头连接符 46"/>
            <p:cNvCxnSpPr/>
            <p:nvPr/>
          </p:nvCxnSpPr>
          <p:spPr>
            <a:xfrm>
              <a:off x="5251256" y="3916141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5216579" y="4441506"/>
              <a:ext cx="1119217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</a:t>
              </a:r>
              <a:r>
                <a:rPr lang="zh-CN" altLang="en-US" sz="1600" dirty="0"/>
                <a:t>结束标签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9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94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button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608" y="1263594"/>
            <a:ext cx="332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定义一个按钮，用来触发事件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610727" y="2384139"/>
            <a:ext cx="1165704" cy="885652"/>
            <a:chOff x="208890" y="3916141"/>
            <a:chExt cx="1165704" cy="885652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302586" y="3916141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08890" y="4463239"/>
              <a:ext cx="1165704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button</a:t>
              </a:r>
              <a:r>
                <a:rPr lang="zh-CN" altLang="en-US" sz="1600" dirty="0"/>
                <a:t>标签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776431" y="2384139"/>
            <a:ext cx="522900" cy="1337198"/>
            <a:chOff x="944891" y="3916141"/>
            <a:chExt cx="522900" cy="1337198"/>
          </a:xfrm>
        </p:grpSpPr>
        <p:cxnSp>
          <p:nvCxnSpPr>
            <p:cNvPr id="24" name="直接箭头连接符 23"/>
            <p:cNvCxnSpPr/>
            <p:nvPr/>
          </p:nvCxnSpPr>
          <p:spPr>
            <a:xfrm flipH="1">
              <a:off x="1299315" y="3916141"/>
              <a:ext cx="9064" cy="1025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44891" y="4945562"/>
              <a:ext cx="522900" cy="307777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type</a:t>
              </a:r>
              <a:endParaRPr lang="zh-CN" altLang="en-US" sz="12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66350" y="2384139"/>
            <a:ext cx="1261884" cy="1812622"/>
            <a:chOff x="4137783" y="2379657"/>
            <a:chExt cx="1261884" cy="1812622"/>
          </a:xfrm>
        </p:grpSpPr>
        <p:cxnSp>
          <p:nvCxnSpPr>
            <p:cNvPr id="30" name="直接箭头连接符 29"/>
            <p:cNvCxnSpPr>
              <a:endCxn id="33" idx="0"/>
            </p:cNvCxnSpPr>
            <p:nvPr/>
          </p:nvCxnSpPr>
          <p:spPr>
            <a:xfrm>
              <a:off x="4754632" y="2379657"/>
              <a:ext cx="14093" cy="15048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4137783" y="3884502"/>
              <a:ext cx="1261884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页面显示内容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88840"/>
            <a:ext cx="2743200" cy="36195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618694" y="2375681"/>
            <a:ext cx="1576072" cy="859525"/>
            <a:chOff x="335596" y="3941032"/>
            <a:chExt cx="1576072" cy="859525"/>
          </a:xfrm>
        </p:grpSpPr>
        <p:cxnSp>
          <p:nvCxnSpPr>
            <p:cNvPr id="32" name="直接箭头连接符 31"/>
            <p:cNvCxnSpPr/>
            <p:nvPr/>
          </p:nvCxnSpPr>
          <p:spPr>
            <a:xfrm>
              <a:off x="365541" y="3941032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335596" y="4462003"/>
              <a:ext cx="1576072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button</a:t>
              </a:r>
              <a:r>
                <a:rPr lang="zh-CN" altLang="en-US" sz="1600" dirty="0"/>
                <a:t>结束标签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81" y="4935681"/>
            <a:ext cx="2695575" cy="323850"/>
          </a:xfrm>
          <a:prstGeom prst="rect">
            <a:avLst/>
          </a:prstGeom>
        </p:spPr>
      </p:pic>
      <p:cxnSp>
        <p:nvCxnSpPr>
          <p:cNvPr id="39" name="直接箭头连接符 38"/>
          <p:cNvCxnSpPr/>
          <p:nvPr/>
        </p:nvCxnSpPr>
        <p:spPr>
          <a:xfrm flipV="1">
            <a:off x="3197292" y="4196761"/>
            <a:ext cx="0" cy="738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2136471" y="3721337"/>
            <a:ext cx="0" cy="1214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6" name="文本框 45"/>
          <p:cNvSpPr txBox="1"/>
          <p:nvPr/>
        </p:nvSpPr>
        <p:spPr>
          <a:xfrm>
            <a:off x="486110" y="3858207"/>
            <a:ext cx="1039067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input</a:t>
            </a:r>
            <a:r>
              <a:rPr lang="zh-CN" altLang="en-US" sz="1600" dirty="0"/>
              <a:t>标签</a:t>
            </a:r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1331640" y="4196761"/>
            <a:ext cx="0" cy="738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grpSp>
        <p:nvGrpSpPr>
          <p:cNvPr id="23" name="组合 22"/>
          <p:cNvGrpSpPr/>
          <p:nvPr/>
        </p:nvGrpSpPr>
        <p:grpSpPr>
          <a:xfrm>
            <a:off x="6948264" y="3542242"/>
            <a:ext cx="1296145" cy="1684476"/>
            <a:chOff x="5652119" y="3891712"/>
            <a:chExt cx="1296145" cy="1684476"/>
          </a:xfrm>
        </p:grpSpPr>
        <p:sp>
          <p:nvSpPr>
            <p:cNvPr id="58" name="对话气泡: 圆角矩形 57"/>
            <p:cNvSpPr/>
            <p:nvPr/>
          </p:nvSpPr>
          <p:spPr>
            <a:xfrm rot="16200000" flipH="1" flipV="1">
              <a:off x="5457954" y="4085877"/>
              <a:ext cx="1684476" cy="1296145"/>
            </a:xfrm>
            <a:prstGeom prst="wedgeRoundRectCallou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986033" y="4096447"/>
              <a:ext cx="681598" cy="30777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post</a:t>
              </a:r>
              <a:endParaRPr lang="zh-CN" altLang="en-US" sz="14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986033" y="5092536"/>
              <a:ext cx="681598" cy="30777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put</a:t>
              </a:r>
              <a:endParaRPr lang="zh-CN" altLang="en-US" sz="1400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986033" y="4596747"/>
              <a:ext cx="681598" cy="30777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delete</a:t>
              </a:r>
              <a:endParaRPr lang="zh-CN" altLang="en-US" sz="1400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341626" y="3842818"/>
            <a:ext cx="1326004" cy="3693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button type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3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59" y="2062431"/>
            <a:ext cx="6200775" cy="2762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65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</a:t>
            </a:r>
            <a:r>
              <a:rPr lang="en-US" altLang="zh-CN" sz="2000" dirty="0" err="1">
                <a:solidFill>
                  <a:srgbClr val="00B0F0"/>
                </a:solidFill>
                <a:cs typeface="Arial" pitchFamily="34" charset="0"/>
              </a:rPr>
              <a:t>img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608" y="1263594"/>
            <a:ext cx="332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显示图片，可用作背景或者其他显示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711466" y="2347318"/>
            <a:ext cx="925253" cy="850708"/>
            <a:chOff x="310910" y="3914802"/>
            <a:chExt cx="925253" cy="850708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187730" y="3914802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10910" y="4426956"/>
              <a:ext cx="925253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img</a:t>
              </a:r>
              <a:r>
                <a:rPr lang="zh-CN" altLang="en-US" sz="1600" dirty="0"/>
                <a:t>标签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80594" y="2338360"/>
            <a:ext cx="604656" cy="1541840"/>
            <a:chOff x="1580594" y="2338360"/>
            <a:chExt cx="604656" cy="1541840"/>
          </a:xfrm>
        </p:grpSpPr>
        <p:cxnSp>
          <p:nvCxnSpPr>
            <p:cNvPr id="24" name="直接箭头连接符 23"/>
            <p:cNvCxnSpPr/>
            <p:nvPr/>
          </p:nvCxnSpPr>
          <p:spPr>
            <a:xfrm flipH="1">
              <a:off x="1907704" y="2338360"/>
              <a:ext cx="20893" cy="12340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580594" y="3572423"/>
              <a:ext cx="604656" cy="307777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i="1" dirty="0"/>
                <a:t>  </a:t>
              </a:r>
              <a:r>
                <a:rPr lang="en-US" altLang="zh-CN" sz="1400" i="1" dirty="0" err="1"/>
                <a:t>src</a:t>
              </a:r>
              <a:endParaRPr lang="zh-CN" altLang="en-US" sz="12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25109" y="2347318"/>
            <a:ext cx="902811" cy="1833449"/>
            <a:chOff x="3525109" y="2347318"/>
            <a:chExt cx="902811" cy="1833449"/>
          </a:xfrm>
        </p:grpSpPr>
        <p:cxnSp>
          <p:nvCxnSpPr>
            <p:cNvPr id="30" name="直接箭头连接符 29"/>
            <p:cNvCxnSpPr>
              <a:endCxn id="33" idx="0"/>
            </p:cNvCxnSpPr>
            <p:nvPr/>
          </p:nvCxnSpPr>
          <p:spPr>
            <a:xfrm>
              <a:off x="3976514" y="2347318"/>
              <a:ext cx="1" cy="1525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525109" y="3872990"/>
              <a:ext cx="902811" cy="307777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图片资源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971981" y="2338501"/>
            <a:ext cx="1063112" cy="895808"/>
            <a:chOff x="5971981" y="2338501"/>
            <a:chExt cx="1063112" cy="895808"/>
          </a:xfrm>
        </p:grpSpPr>
        <p:cxnSp>
          <p:nvCxnSpPr>
            <p:cNvPr id="36" name="直接箭头连接符 35"/>
            <p:cNvCxnSpPr/>
            <p:nvPr/>
          </p:nvCxnSpPr>
          <p:spPr>
            <a:xfrm>
              <a:off x="6503537" y="2338501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5971981" y="2895755"/>
              <a:ext cx="1063112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替代文本</a:t>
              </a:r>
              <a:r>
                <a:rPr lang="en-US" altLang="zh-CN" sz="1600" dirty="0"/>
                <a:t> </a:t>
              </a:r>
              <a:endParaRPr lang="zh-CN" altLang="en-US" sz="1600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754343" y="387298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本地或网络资源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34" y="4770596"/>
            <a:ext cx="130492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140" y="4770596"/>
            <a:ext cx="1019175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45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4254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</a:t>
            </a:r>
            <a:r>
              <a:rPr lang="en-US" altLang="zh-CN" sz="2000" dirty="0" err="1">
                <a:solidFill>
                  <a:srgbClr val="00B0F0"/>
                </a:solidFill>
                <a:cs typeface="Arial" pitchFamily="34" charset="0"/>
              </a:rPr>
              <a:t>ul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 / </a:t>
            </a:r>
            <a:r>
              <a:rPr lang="en-US" altLang="zh-CN" sz="2000" dirty="0" err="1">
                <a:solidFill>
                  <a:srgbClr val="00B0F0"/>
                </a:solidFill>
                <a:cs typeface="Arial" pitchFamily="34" charset="0"/>
              </a:rPr>
              <a:t>ol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 &gt; li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608" y="1263594"/>
            <a:ext cx="3951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显示列表，包括无序列表或有序列表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29" y="2373497"/>
            <a:ext cx="1781175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51" y="2497322"/>
            <a:ext cx="1228725" cy="62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909" y="4795160"/>
            <a:ext cx="1866900" cy="847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339" y="4923747"/>
            <a:ext cx="1152525" cy="590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971600" y="1741278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0070C0"/>
                </a:solidFill>
              </a:rPr>
              <a:t>ul</a:t>
            </a:r>
            <a:r>
              <a:rPr lang="en-US" altLang="zh-CN" sz="2400" dirty="0">
                <a:solidFill>
                  <a:srgbClr val="0070C0"/>
                </a:solidFill>
              </a:rPr>
              <a:t>&gt;li{</a:t>
            </a:r>
            <a:r>
              <a:rPr lang="zh-CN" altLang="en-US" sz="2400" dirty="0">
                <a:solidFill>
                  <a:srgbClr val="0070C0"/>
                </a:solidFill>
              </a:rPr>
              <a:t>无序列表</a:t>
            </a:r>
            <a:r>
              <a:rPr lang="en-US" altLang="zh-CN" sz="2400" dirty="0">
                <a:solidFill>
                  <a:srgbClr val="0070C0"/>
                </a:solidFill>
              </a:rPr>
              <a:t>$}*3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71600" y="4163588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0070C0"/>
                </a:solidFill>
              </a:rPr>
              <a:t>ol</a:t>
            </a:r>
            <a:r>
              <a:rPr lang="en-US" altLang="zh-CN" sz="2400" dirty="0">
                <a:solidFill>
                  <a:srgbClr val="0070C0"/>
                </a:solidFill>
              </a:rPr>
              <a:t>&gt;li{</a:t>
            </a:r>
            <a:r>
              <a:rPr lang="zh-CN" altLang="en-US" sz="2400" dirty="0">
                <a:solidFill>
                  <a:srgbClr val="0070C0"/>
                </a:solidFill>
              </a:rPr>
              <a:t>有序列表</a:t>
            </a:r>
            <a:r>
              <a:rPr lang="en-US" altLang="zh-CN" sz="2400" dirty="0">
                <a:solidFill>
                  <a:srgbClr val="0070C0"/>
                </a:solidFill>
              </a:rPr>
              <a:t>$}*3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72435" y="3789040"/>
            <a:ext cx="741682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流程图: 文档 13"/>
          <p:cNvSpPr/>
          <p:nvPr/>
        </p:nvSpPr>
        <p:spPr>
          <a:xfrm>
            <a:off x="4742457" y="1126833"/>
            <a:ext cx="1296144" cy="509342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导航条</a:t>
            </a:r>
          </a:p>
        </p:txBody>
      </p:sp>
      <p:sp>
        <p:nvSpPr>
          <p:cNvPr id="34" name="流程图: 文档 33"/>
          <p:cNvSpPr/>
          <p:nvPr/>
        </p:nvSpPr>
        <p:spPr>
          <a:xfrm>
            <a:off x="6608875" y="1119458"/>
            <a:ext cx="1296144" cy="509342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</a:t>
            </a:r>
          </a:p>
        </p:txBody>
      </p:sp>
    </p:spTree>
    <p:extLst>
      <p:ext uri="{BB962C8B-B14F-4D97-AF65-F5344CB8AC3E}">
        <p14:creationId xmlns:p14="http://schemas.microsoft.com/office/powerpoint/2010/main" val="31867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14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86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input 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999" y="1333994"/>
            <a:ext cx="3951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输入框，允许用户输入信息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978323" y="2371965"/>
            <a:ext cx="1039067" cy="850708"/>
            <a:chOff x="310910" y="3914802"/>
            <a:chExt cx="1039067" cy="850708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1187730" y="3914802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10910" y="4426956"/>
              <a:ext cx="1039067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input</a:t>
              </a:r>
              <a:r>
                <a:rPr lang="zh-CN" altLang="en-US" sz="1600" dirty="0"/>
                <a:t>标签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26131" y="2371965"/>
            <a:ext cx="572593" cy="1516222"/>
            <a:chOff x="2639488" y="2415460"/>
            <a:chExt cx="572593" cy="1516222"/>
          </a:xfrm>
        </p:grpSpPr>
        <p:cxnSp>
          <p:nvCxnSpPr>
            <p:cNvPr id="29" name="直接箭头连接符 28"/>
            <p:cNvCxnSpPr/>
            <p:nvPr/>
          </p:nvCxnSpPr>
          <p:spPr>
            <a:xfrm>
              <a:off x="2915816" y="2415460"/>
              <a:ext cx="9969" cy="1157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639488" y="3593128"/>
              <a:ext cx="572593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type</a:t>
              </a:r>
              <a:endParaRPr lang="zh-CN" altLang="en-US" sz="1600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732860" y="2371965"/>
            <a:ext cx="1242648" cy="1516222"/>
            <a:chOff x="3732860" y="2371965"/>
            <a:chExt cx="1242648" cy="1516222"/>
          </a:xfrm>
        </p:grpSpPr>
        <p:cxnSp>
          <p:nvCxnSpPr>
            <p:cNvPr id="34" name="直接箭头连接符 33"/>
            <p:cNvCxnSpPr/>
            <p:nvPr/>
          </p:nvCxnSpPr>
          <p:spPr>
            <a:xfrm>
              <a:off x="4342883" y="2371965"/>
              <a:ext cx="11301" cy="1157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732860" y="3549633"/>
              <a:ext cx="1242648" cy="3385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placeholder</a:t>
              </a:r>
              <a:endParaRPr lang="zh-CN" altLang="en-US" sz="1600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64" y="2060848"/>
            <a:ext cx="4038600" cy="295275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5290691" y="2371965"/>
            <a:ext cx="1210588" cy="1516222"/>
            <a:chOff x="5290691" y="2371965"/>
            <a:chExt cx="1210588" cy="1516222"/>
          </a:xfrm>
        </p:grpSpPr>
        <p:cxnSp>
          <p:nvCxnSpPr>
            <p:cNvPr id="40" name="直接箭头连接符 39"/>
            <p:cNvCxnSpPr>
              <a:endCxn id="42" idx="0"/>
            </p:cNvCxnSpPr>
            <p:nvPr/>
          </p:nvCxnSpPr>
          <p:spPr>
            <a:xfrm>
              <a:off x="5895985" y="2371965"/>
              <a:ext cx="0" cy="11776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5290691" y="3549633"/>
              <a:ext cx="1210588" cy="3385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输入框的值</a:t>
              </a:r>
            </a:p>
          </p:txBody>
        </p:sp>
      </p:grpSp>
      <p:sp>
        <p:nvSpPr>
          <p:cNvPr id="45" name="对话气泡: 矩形 44"/>
          <p:cNvSpPr/>
          <p:nvPr/>
        </p:nvSpPr>
        <p:spPr>
          <a:xfrm flipH="1" flipV="1">
            <a:off x="913680" y="4416182"/>
            <a:ext cx="3276034" cy="1605105"/>
          </a:xfrm>
          <a:prstGeom prst="wedgeRectCallout">
            <a:avLst>
              <a:gd name="adj1" fmla="val -21467"/>
              <a:gd name="adj2" fmla="val 70474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796362" y="4509120"/>
            <a:ext cx="755335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button</a:t>
            </a:r>
            <a:endParaRPr lang="zh-CN" altLang="en-US" sz="1600" dirty="0"/>
          </a:p>
        </p:txBody>
      </p:sp>
      <p:sp>
        <p:nvSpPr>
          <p:cNvPr id="48" name="文本框 47"/>
          <p:cNvSpPr txBox="1"/>
          <p:nvPr/>
        </p:nvSpPr>
        <p:spPr>
          <a:xfrm>
            <a:off x="1063957" y="4986077"/>
            <a:ext cx="1050288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checkbox</a:t>
            </a:r>
            <a:endParaRPr lang="zh-CN" altLang="en-US" sz="1600" dirty="0"/>
          </a:p>
        </p:txBody>
      </p:sp>
      <p:sp>
        <p:nvSpPr>
          <p:cNvPr id="49" name="文本框 48"/>
          <p:cNvSpPr txBox="1"/>
          <p:nvPr/>
        </p:nvSpPr>
        <p:spPr>
          <a:xfrm>
            <a:off x="2795104" y="4509120"/>
            <a:ext cx="445956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file</a:t>
            </a:r>
            <a:endParaRPr lang="zh-CN" altLang="en-US" sz="1600" dirty="0"/>
          </a:p>
        </p:txBody>
      </p:sp>
      <p:sp>
        <p:nvSpPr>
          <p:cNvPr id="50" name="文本框 49"/>
          <p:cNvSpPr txBox="1"/>
          <p:nvPr/>
        </p:nvSpPr>
        <p:spPr>
          <a:xfrm>
            <a:off x="3323833" y="4509120"/>
            <a:ext cx="798617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hidden</a:t>
            </a:r>
            <a:endParaRPr lang="zh-CN" alt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2204283" y="5555971"/>
            <a:ext cx="813107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image</a:t>
            </a:r>
            <a:endParaRPr lang="zh-CN" altLang="en-US" sz="1600" dirty="0"/>
          </a:p>
        </p:txBody>
      </p:sp>
      <p:sp>
        <p:nvSpPr>
          <p:cNvPr id="52" name="文本框 51"/>
          <p:cNvSpPr txBox="1"/>
          <p:nvPr/>
        </p:nvSpPr>
        <p:spPr>
          <a:xfrm>
            <a:off x="2250271" y="4982516"/>
            <a:ext cx="1061509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password</a:t>
            </a:r>
            <a:endParaRPr lang="zh-CN" altLang="en-US" sz="1600" dirty="0"/>
          </a:p>
        </p:txBody>
      </p:sp>
      <p:sp>
        <p:nvSpPr>
          <p:cNvPr id="53" name="文本框 52"/>
          <p:cNvSpPr txBox="1"/>
          <p:nvPr/>
        </p:nvSpPr>
        <p:spPr>
          <a:xfrm>
            <a:off x="1063957" y="5555971"/>
            <a:ext cx="639919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radio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3473154" y="4986077"/>
            <a:ext cx="641522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reset</a:t>
            </a:r>
            <a:endParaRPr lang="zh-CN" altLang="en-US" sz="1600" dirty="0"/>
          </a:p>
        </p:txBody>
      </p:sp>
      <p:sp>
        <p:nvSpPr>
          <p:cNvPr id="55" name="文本框 54"/>
          <p:cNvSpPr txBox="1"/>
          <p:nvPr/>
        </p:nvSpPr>
        <p:spPr>
          <a:xfrm>
            <a:off x="3334885" y="5536746"/>
            <a:ext cx="788999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submit</a:t>
            </a:r>
            <a:endParaRPr lang="zh-CN" altLang="en-US" sz="1600" dirty="0"/>
          </a:p>
        </p:txBody>
      </p:sp>
      <p:sp>
        <p:nvSpPr>
          <p:cNvPr id="56" name="文本框 55"/>
          <p:cNvSpPr txBox="1"/>
          <p:nvPr/>
        </p:nvSpPr>
        <p:spPr>
          <a:xfrm>
            <a:off x="1036467" y="4509120"/>
            <a:ext cx="516488" cy="33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text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36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86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table 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999" y="1333994"/>
            <a:ext cx="3951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显示表格，大部分数据都要通过表格显示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56" y="1873175"/>
            <a:ext cx="3724275" cy="28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56" y="2529824"/>
            <a:ext cx="2047875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228" y="2552044"/>
            <a:ext cx="1971675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自由: 形状 22"/>
          <p:cNvSpPr/>
          <p:nvPr/>
        </p:nvSpPr>
        <p:spPr>
          <a:xfrm>
            <a:off x="6530708" y="2998430"/>
            <a:ext cx="746379" cy="5217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884"/>
                </a:lnTo>
                <a:lnTo>
                  <a:pt x="872272" y="260884"/>
                </a:lnTo>
                <a:lnTo>
                  <a:pt x="872272" y="521768"/>
                </a:ln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4" name="自由: 形状 23"/>
          <p:cNvSpPr/>
          <p:nvPr/>
        </p:nvSpPr>
        <p:spPr>
          <a:xfrm>
            <a:off x="5756801" y="2998430"/>
            <a:ext cx="773906" cy="5217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73906" y="0"/>
                </a:moveTo>
                <a:lnTo>
                  <a:pt x="773906" y="260884"/>
                </a:lnTo>
                <a:lnTo>
                  <a:pt x="0" y="260884"/>
                </a:lnTo>
                <a:lnTo>
                  <a:pt x="0" y="521768"/>
                </a:ln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5" name="自由: 形状 24"/>
          <p:cNvSpPr/>
          <p:nvPr/>
        </p:nvSpPr>
        <p:spPr>
          <a:xfrm>
            <a:off x="5820942" y="2562865"/>
            <a:ext cx="1419532" cy="435564"/>
          </a:xfrm>
          <a:custGeom>
            <a:avLst/>
            <a:gdLst>
              <a:gd name="connsiteX0" fmla="*/ 0 w 1419532"/>
              <a:gd name="connsiteY0" fmla="*/ 0 h 435564"/>
              <a:gd name="connsiteX1" fmla="*/ 1419532 w 1419532"/>
              <a:gd name="connsiteY1" fmla="*/ 0 h 435564"/>
              <a:gd name="connsiteX2" fmla="*/ 1419532 w 1419532"/>
              <a:gd name="connsiteY2" fmla="*/ 435564 h 435564"/>
              <a:gd name="connsiteX3" fmla="*/ 0 w 1419532"/>
              <a:gd name="connsiteY3" fmla="*/ 435564 h 435564"/>
              <a:gd name="connsiteX4" fmla="*/ 0 w 1419532"/>
              <a:gd name="connsiteY4" fmla="*/ 0 h 43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532" h="435564">
                <a:moveTo>
                  <a:pt x="0" y="0"/>
                </a:moveTo>
                <a:lnTo>
                  <a:pt x="1419532" y="0"/>
                </a:lnTo>
                <a:lnTo>
                  <a:pt x="1419532" y="435564"/>
                </a:lnTo>
                <a:lnTo>
                  <a:pt x="0" y="435564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/>
              <a:t>table</a:t>
            </a:r>
            <a:endParaRPr lang="zh-CN" altLang="en-US" sz="2400" kern="1200" dirty="0"/>
          </a:p>
        </p:txBody>
      </p:sp>
      <p:sp>
        <p:nvSpPr>
          <p:cNvPr id="26" name="自由: 形状 25"/>
          <p:cNvSpPr/>
          <p:nvPr/>
        </p:nvSpPr>
        <p:spPr>
          <a:xfrm>
            <a:off x="5145413" y="3520198"/>
            <a:ext cx="1222776" cy="471156"/>
          </a:xfrm>
          <a:custGeom>
            <a:avLst/>
            <a:gdLst>
              <a:gd name="connsiteX0" fmla="*/ 0 w 1222776"/>
              <a:gd name="connsiteY0" fmla="*/ 0 h 471156"/>
              <a:gd name="connsiteX1" fmla="*/ 1222776 w 1222776"/>
              <a:gd name="connsiteY1" fmla="*/ 0 h 471156"/>
              <a:gd name="connsiteX2" fmla="*/ 1222776 w 1222776"/>
              <a:gd name="connsiteY2" fmla="*/ 471156 h 471156"/>
              <a:gd name="connsiteX3" fmla="*/ 0 w 1222776"/>
              <a:gd name="connsiteY3" fmla="*/ 471156 h 471156"/>
              <a:gd name="connsiteX4" fmla="*/ 0 w 1222776"/>
              <a:gd name="connsiteY4" fmla="*/ 0 h 47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776" h="471156">
                <a:moveTo>
                  <a:pt x="0" y="0"/>
                </a:moveTo>
                <a:lnTo>
                  <a:pt x="1222776" y="0"/>
                </a:lnTo>
                <a:lnTo>
                  <a:pt x="1222776" y="471156"/>
                </a:lnTo>
                <a:lnTo>
                  <a:pt x="0" y="471156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thead</a:t>
            </a:r>
            <a:endParaRPr lang="zh-CN" altLang="en-US" sz="2000" kern="1200" dirty="0"/>
          </a:p>
        </p:txBody>
      </p:sp>
      <p:sp>
        <p:nvSpPr>
          <p:cNvPr id="27" name="自由: 形状 26"/>
          <p:cNvSpPr/>
          <p:nvPr/>
        </p:nvSpPr>
        <p:spPr>
          <a:xfrm>
            <a:off x="6804248" y="3520198"/>
            <a:ext cx="1026044" cy="466311"/>
          </a:xfrm>
          <a:custGeom>
            <a:avLst/>
            <a:gdLst>
              <a:gd name="connsiteX0" fmla="*/ 0 w 1026044"/>
              <a:gd name="connsiteY0" fmla="*/ 0 h 466311"/>
              <a:gd name="connsiteX1" fmla="*/ 1026044 w 1026044"/>
              <a:gd name="connsiteY1" fmla="*/ 0 h 466311"/>
              <a:gd name="connsiteX2" fmla="*/ 1026044 w 1026044"/>
              <a:gd name="connsiteY2" fmla="*/ 466311 h 466311"/>
              <a:gd name="connsiteX3" fmla="*/ 0 w 1026044"/>
              <a:gd name="connsiteY3" fmla="*/ 466311 h 466311"/>
              <a:gd name="connsiteX4" fmla="*/ 0 w 1026044"/>
              <a:gd name="connsiteY4" fmla="*/ 0 h 46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044" h="466311">
                <a:moveTo>
                  <a:pt x="0" y="0"/>
                </a:moveTo>
                <a:lnTo>
                  <a:pt x="1026044" y="0"/>
                </a:lnTo>
                <a:lnTo>
                  <a:pt x="1026044" y="466311"/>
                </a:lnTo>
                <a:lnTo>
                  <a:pt x="0" y="466311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tbody</a:t>
            </a:r>
            <a:endParaRPr lang="zh-CN" altLang="en-US" sz="2000" kern="1200" dirty="0"/>
          </a:p>
        </p:txBody>
      </p:sp>
      <p:sp>
        <p:nvSpPr>
          <p:cNvPr id="30" name="自由: 形状 29"/>
          <p:cNvSpPr/>
          <p:nvPr/>
        </p:nvSpPr>
        <p:spPr>
          <a:xfrm>
            <a:off x="6003476" y="4512072"/>
            <a:ext cx="1222776" cy="471156"/>
          </a:xfrm>
          <a:custGeom>
            <a:avLst/>
            <a:gdLst>
              <a:gd name="connsiteX0" fmla="*/ 0 w 1222776"/>
              <a:gd name="connsiteY0" fmla="*/ 0 h 471156"/>
              <a:gd name="connsiteX1" fmla="*/ 1222776 w 1222776"/>
              <a:gd name="connsiteY1" fmla="*/ 0 h 471156"/>
              <a:gd name="connsiteX2" fmla="*/ 1222776 w 1222776"/>
              <a:gd name="connsiteY2" fmla="*/ 471156 h 471156"/>
              <a:gd name="connsiteX3" fmla="*/ 0 w 1222776"/>
              <a:gd name="connsiteY3" fmla="*/ 471156 h 471156"/>
              <a:gd name="connsiteX4" fmla="*/ 0 w 1222776"/>
              <a:gd name="connsiteY4" fmla="*/ 0 h 47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776" h="471156">
                <a:moveTo>
                  <a:pt x="0" y="0"/>
                </a:moveTo>
                <a:lnTo>
                  <a:pt x="1222776" y="0"/>
                </a:lnTo>
                <a:lnTo>
                  <a:pt x="1222776" y="471156"/>
                </a:lnTo>
                <a:lnTo>
                  <a:pt x="0" y="471156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tr</a:t>
            </a:r>
            <a:endParaRPr lang="zh-CN" altLang="en-US" sz="2000" kern="1200" dirty="0"/>
          </a:p>
        </p:txBody>
      </p:sp>
      <p:sp>
        <p:nvSpPr>
          <p:cNvPr id="32" name="自由: 形状 31"/>
          <p:cNvSpPr/>
          <p:nvPr/>
        </p:nvSpPr>
        <p:spPr>
          <a:xfrm>
            <a:off x="6003476" y="5157192"/>
            <a:ext cx="1222776" cy="471156"/>
          </a:xfrm>
          <a:custGeom>
            <a:avLst/>
            <a:gdLst>
              <a:gd name="connsiteX0" fmla="*/ 0 w 1222776"/>
              <a:gd name="connsiteY0" fmla="*/ 0 h 471156"/>
              <a:gd name="connsiteX1" fmla="*/ 1222776 w 1222776"/>
              <a:gd name="connsiteY1" fmla="*/ 0 h 471156"/>
              <a:gd name="connsiteX2" fmla="*/ 1222776 w 1222776"/>
              <a:gd name="connsiteY2" fmla="*/ 471156 h 471156"/>
              <a:gd name="connsiteX3" fmla="*/ 0 w 1222776"/>
              <a:gd name="connsiteY3" fmla="*/ 471156 h 471156"/>
              <a:gd name="connsiteX4" fmla="*/ 0 w 1222776"/>
              <a:gd name="connsiteY4" fmla="*/ 0 h 47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776" h="471156">
                <a:moveTo>
                  <a:pt x="0" y="0"/>
                </a:moveTo>
                <a:lnTo>
                  <a:pt x="1222776" y="0"/>
                </a:lnTo>
                <a:lnTo>
                  <a:pt x="1222776" y="471156"/>
                </a:lnTo>
                <a:lnTo>
                  <a:pt x="0" y="471156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td</a:t>
            </a:r>
            <a:endParaRPr lang="zh-CN" altLang="en-US" sz="2000" kern="1200" dirty="0"/>
          </a:p>
        </p:txBody>
      </p:sp>
      <p:sp>
        <p:nvSpPr>
          <p:cNvPr id="38" name="自由: 形状 37"/>
          <p:cNvSpPr/>
          <p:nvPr/>
        </p:nvSpPr>
        <p:spPr>
          <a:xfrm rot="10800000" flipH="1">
            <a:off x="5763806" y="3956999"/>
            <a:ext cx="766901" cy="5521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73906" y="0"/>
                </a:moveTo>
                <a:lnTo>
                  <a:pt x="773906" y="260884"/>
                </a:lnTo>
                <a:lnTo>
                  <a:pt x="0" y="260884"/>
                </a:lnTo>
                <a:lnTo>
                  <a:pt x="0" y="521768"/>
                </a:ln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39" name="自由: 形状 38"/>
          <p:cNvSpPr/>
          <p:nvPr/>
        </p:nvSpPr>
        <p:spPr>
          <a:xfrm rot="10800000">
            <a:off x="6544716" y="3956999"/>
            <a:ext cx="858264" cy="5521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73906" y="0"/>
                </a:moveTo>
                <a:lnTo>
                  <a:pt x="773906" y="260884"/>
                </a:lnTo>
                <a:lnTo>
                  <a:pt x="0" y="260884"/>
                </a:lnTo>
                <a:lnTo>
                  <a:pt x="0" y="521768"/>
                </a:ln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cxnSp>
        <p:nvCxnSpPr>
          <p:cNvPr id="41" name="直接连接符 40"/>
          <p:cNvCxnSpPr/>
          <p:nvPr/>
        </p:nvCxnSpPr>
        <p:spPr>
          <a:xfrm>
            <a:off x="6614864" y="4986180"/>
            <a:ext cx="0" cy="171012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5037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81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– form 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999" y="1333994"/>
            <a:ext cx="272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显示为表单，用于提交信息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60848"/>
            <a:ext cx="3219450" cy="3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组合 18"/>
          <p:cNvGrpSpPr/>
          <p:nvPr/>
        </p:nvGrpSpPr>
        <p:grpSpPr>
          <a:xfrm>
            <a:off x="231799" y="2365648"/>
            <a:ext cx="1007007" cy="850708"/>
            <a:chOff x="310910" y="3914802"/>
            <a:chExt cx="1007007" cy="850708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1187730" y="3914802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10910" y="4426956"/>
              <a:ext cx="1007007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form</a:t>
              </a:r>
              <a:r>
                <a:rPr lang="zh-CN" altLang="en-US" sz="1600" dirty="0"/>
                <a:t>标签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90290" y="2361240"/>
            <a:ext cx="731290" cy="1536547"/>
            <a:chOff x="2478163" y="2505256"/>
            <a:chExt cx="731290" cy="1536547"/>
          </a:xfrm>
        </p:grpSpPr>
        <p:cxnSp>
          <p:nvCxnSpPr>
            <p:cNvPr id="29" name="直接箭头连接符 28"/>
            <p:cNvCxnSpPr/>
            <p:nvPr/>
          </p:nvCxnSpPr>
          <p:spPr>
            <a:xfrm>
              <a:off x="2843808" y="2505256"/>
              <a:ext cx="0" cy="11844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478163" y="3703249"/>
              <a:ext cx="731290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action</a:t>
              </a:r>
              <a:endParaRPr lang="zh-CN" altLang="en-US" sz="16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20031" y="2361240"/>
            <a:ext cx="869149" cy="1536547"/>
            <a:chOff x="2478163" y="2505256"/>
            <a:chExt cx="869149" cy="1536547"/>
          </a:xfrm>
        </p:grpSpPr>
        <p:cxnSp>
          <p:nvCxnSpPr>
            <p:cNvPr id="34" name="直接箭头连接符 33"/>
            <p:cNvCxnSpPr/>
            <p:nvPr/>
          </p:nvCxnSpPr>
          <p:spPr>
            <a:xfrm>
              <a:off x="2843808" y="2505256"/>
              <a:ext cx="0" cy="11844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2478163" y="3703249"/>
              <a:ext cx="869149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method</a:t>
              </a:r>
              <a:endParaRPr lang="zh-CN" altLang="en-US" sz="1600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675" y="3759435"/>
            <a:ext cx="264795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675" y="2060848"/>
            <a:ext cx="413385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对话气泡: 圆角矩形 11"/>
          <p:cNvSpPr/>
          <p:nvPr/>
        </p:nvSpPr>
        <p:spPr>
          <a:xfrm flipH="1" flipV="1">
            <a:off x="1583546" y="4085062"/>
            <a:ext cx="1836326" cy="1072129"/>
          </a:xfrm>
          <a:prstGeom prst="wedgeRoundRectCallou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730162" y="4221088"/>
            <a:ext cx="681598" cy="3077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get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580355" y="4221088"/>
            <a:ext cx="681598" cy="3077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730162" y="4707339"/>
            <a:ext cx="681598" cy="3077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put</a:t>
            </a:r>
            <a:endParaRPr lang="zh-CN" altLang="en-US" sz="1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575017" y="4698047"/>
            <a:ext cx="681598" cy="3077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delete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83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7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HTML5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9796" y="1268760"/>
            <a:ext cx="19848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Canvas 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元素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6675" y="1844824"/>
            <a:ext cx="43380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用于媒介回放的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video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audio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元素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6675" y="2420888"/>
            <a:ext cx="36086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本地离线存储的更好的支持</a:t>
            </a:r>
          </a:p>
        </p:txBody>
      </p:sp>
      <p:sp>
        <p:nvSpPr>
          <p:cNvPr id="25" name="矩形 24"/>
          <p:cNvSpPr/>
          <p:nvPr/>
        </p:nvSpPr>
        <p:spPr>
          <a:xfrm>
            <a:off x="626674" y="2996952"/>
            <a:ext cx="60185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新的特殊内容元素 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article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footer</a:t>
            </a: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nav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section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6674" y="3573016"/>
            <a:ext cx="452139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新的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表单控件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date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search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67544" y="4945738"/>
            <a:ext cx="1622706" cy="830997"/>
            <a:chOff x="545172" y="4489665"/>
            <a:chExt cx="1622706" cy="8309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72" y="4509120"/>
              <a:ext cx="792088" cy="79208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81097" y="4489665"/>
              <a:ext cx="88678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8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9+</a:t>
              </a:r>
              <a:endParaRPr lang="zh-CN" altLang="en-US" sz="48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05" y="5013264"/>
            <a:ext cx="792000" cy="79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44" y="5013264"/>
            <a:ext cx="792000" cy="79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36" y="4965193"/>
            <a:ext cx="792000" cy="79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40" y="4965193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35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- Demo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9516" y="1340768"/>
            <a:ext cx="2408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hlinkClick r:id="rId3"/>
              </a:rPr>
              <a:t>www.cz-tek.com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4" y="2349885"/>
            <a:ext cx="3587722" cy="2954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460" y="2348880"/>
            <a:ext cx="3384807" cy="295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308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" name="流程图: 文档 4"/>
          <p:cNvSpPr/>
          <p:nvPr/>
        </p:nvSpPr>
        <p:spPr>
          <a:xfrm>
            <a:off x="2339752" y="1988840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美化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04864"/>
            <a:ext cx="2520280" cy="2520280"/>
          </a:xfrm>
          <a:prstGeom prst="rect">
            <a:avLst/>
          </a:prstGeom>
        </p:spPr>
      </p:pic>
      <p:sp>
        <p:nvSpPr>
          <p:cNvPr id="19" name="流程图: 文档 18"/>
          <p:cNvSpPr/>
          <p:nvPr/>
        </p:nvSpPr>
        <p:spPr>
          <a:xfrm>
            <a:off x="1984880" y="3212976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样式</a:t>
            </a:r>
          </a:p>
        </p:txBody>
      </p:sp>
      <p:sp>
        <p:nvSpPr>
          <p:cNvPr id="21" name="流程图: 文档 20"/>
          <p:cNvSpPr/>
          <p:nvPr/>
        </p:nvSpPr>
        <p:spPr>
          <a:xfrm>
            <a:off x="2267744" y="4509120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色彩</a:t>
            </a:r>
          </a:p>
        </p:txBody>
      </p:sp>
      <p:sp>
        <p:nvSpPr>
          <p:cNvPr id="22" name="流程图: 文档 21"/>
          <p:cNvSpPr/>
          <p:nvPr/>
        </p:nvSpPr>
        <p:spPr>
          <a:xfrm>
            <a:off x="4175956" y="1340768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布局</a:t>
            </a:r>
          </a:p>
        </p:txBody>
      </p:sp>
      <p:sp>
        <p:nvSpPr>
          <p:cNvPr id="27" name="流程图: 文档 26"/>
          <p:cNvSpPr/>
          <p:nvPr/>
        </p:nvSpPr>
        <p:spPr>
          <a:xfrm>
            <a:off x="5940152" y="1916832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排版</a:t>
            </a:r>
          </a:p>
        </p:txBody>
      </p:sp>
      <p:sp>
        <p:nvSpPr>
          <p:cNvPr id="28" name="流程图: 文档 27"/>
          <p:cNvSpPr/>
          <p:nvPr/>
        </p:nvSpPr>
        <p:spPr>
          <a:xfrm>
            <a:off x="6300192" y="3212976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效率</a:t>
            </a:r>
          </a:p>
        </p:txBody>
      </p:sp>
      <p:sp>
        <p:nvSpPr>
          <p:cNvPr id="29" name="流程图: 文档 28"/>
          <p:cNvSpPr/>
          <p:nvPr/>
        </p:nvSpPr>
        <p:spPr>
          <a:xfrm>
            <a:off x="6084168" y="4509120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标准</a:t>
            </a:r>
          </a:p>
        </p:txBody>
      </p:sp>
      <p:sp>
        <p:nvSpPr>
          <p:cNvPr id="30" name="流程图: 文档 29"/>
          <p:cNvSpPr/>
          <p:nvPr/>
        </p:nvSpPr>
        <p:spPr>
          <a:xfrm>
            <a:off x="4175956" y="5160441"/>
            <a:ext cx="1008112" cy="504056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灵活</a:t>
            </a:r>
          </a:p>
        </p:txBody>
      </p:sp>
      <p:sp>
        <p:nvSpPr>
          <p:cNvPr id="10" name="椭圆 9"/>
          <p:cNvSpPr/>
          <p:nvPr/>
        </p:nvSpPr>
        <p:spPr>
          <a:xfrm>
            <a:off x="2997551" y="1845791"/>
            <a:ext cx="3314650" cy="331465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r="4792"/>
          <a:stretch>
            <a:fillRect/>
          </a:stretch>
        </p:blipFill>
        <p:spPr>
          <a:xfrm>
            <a:off x="3995936" y="1556792"/>
            <a:ext cx="1079500" cy="8636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</a:rPr>
              <a:t>前端开发</a:t>
            </a:r>
            <a:endParaRPr lang="en-IN" sz="4000" dirty="0">
              <a:solidFill>
                <a:srgbClr val="00B0F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前端开发基础培训  </a:t>
            </a:r>
            <a:r>
              <a:rPr lang="en-IN" dirty="0"/>
              <a:t>/ 2016-10-14</a:t>
            </a:r>
          </a:p>
        </p:txBody>
      </p:sp>
      <p:sp>
        <p:nvSpPr>
          <p:cNvPr id="3" name="矩形 2"/>
          <p:cNvSpPr/>
          <p:nvPr/>
        </p:nvSpPr>
        <p:spPr>
          <a:xfrm>
            <a:off x="2958593" y="3718524"/>
            <a:ext cx="2906565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</a:rPr>
              <a:t>Front-End Development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8593" y="5007248"/>
            <a:ext cx="202331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</a:rPr>
              <a:t>UI Development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80112" y="5053414"/>
            <a:ext cx="1308371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5"/>
                </a:solidFill>
              </a:rPr>
              <a:t>User Interface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2486099" y="3940518"/>
            <a:ext cx="285701" cy="1216674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0314" y="436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别名</a:t>
            </a:r>
          </a:p>
        </p:txBody>
      </p:sp>
    </p:spTree>
    <p:extLst>
      <p:ext uri="{BB962C8B-B14F-4D97-AF65-F5344CB8AC3E}">
        <p14:creationId xmlns:p14="http://schemas.microsoft.com/office/powerpoint/2010/main" val="29897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1268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基础语法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708920"/>
            <a:ext cx="3476190" cy="1361905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2830440" y="1860286"/>
            <a:ext cx="877163" cy="920642"/>
            <a:chOff x="2830440" y="1860286"/>
            <a:chExt cx="877163" cy="920642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3269022" y="2204864"/>
              <a:ext cx="0" cy="57606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830440" y="1860286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选择器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75982" y="3028310"/>
            <a:ext cx="1333220" cy="369332"/>
            <a:chOff x="6175982" y="3028310"/>
            <a:chExt cx="1333220" cy="36933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175982" y="3212976"/>
              <a:ext cx="686889" cy="87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6862871" y="3028310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声明</a:t>
              </a:r>
              <a:endParaRPr lang="zh-CN" altLang="en-US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84437" y="3645024"/>
            <a:ext cx="646331" cy="1134749"/>
            <a:chOff x="3384437" y="3645024"/>
            <a:chExt cx="646331" cy="1134749"/>
          </a:xfrm>
        </p:grpSpPr>
        <p:cxnSp>
          <p:nvCxnSpPr>
            <p:cNvPr id="31" name="直接连接符 30"/>
            <p:cNvCxnSpPr>
              <a:endCxn id="32" idx="0"/>
            </p:cNvCxnSpPr>
            <p:nvPr/>
          </p:nvCxnSpPr>
          <p:spPr>
            <a:xfrm>
              <a:off x="3707603" y="3645024"/>
              <a:ext cx="0" cy="76541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3384437" y="4410441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属性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357254" y="3645024"/>
            <a:ext cx="415498" cy="1134749"/>
            <a:chOff x="5357254" y="3645024"/>
            <a:chExt cx="415498" cy="1134749"/>
          </a:xfrm>
        </p:grpSpPr>
        <p:cxnSp>
          <p:nvCxnSpPr>
            <p:cNvPr id="36" name="直接连接符 35"/>
            <p:cNvCxnSpPr>
              <a:endCxn id="37" idx="0"/>
            </p:cNvCxnSpPr>
            <p:nvPr/>
          </p:nvCxnSpPr>
          <p:spPr>
            <a:xfrm flipH="1">
              <a:off x="5565003" y="3645024"/>
              <a:ext cx="8275" cy="76541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5357254" y="4410441"/>
              <a:ext cx="41549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值</a:t>
              </a:r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50129" y="1844824"/>
            <a:ext cx="4238095" cy="2120905"/>
            <a:chOff x="-2021192" y="3423918"/>
            <a:chExt cx="4238095" cy="212090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21192" y="4268633"/>
              <a:ext cx="4238095" cy="1276190"/>
            </a:xfrm>
            <a:prstGeom prst="rect">
              <a:avLst/>
            </a:prstGeom>
          </p:spPr>
        </p:pic>
        <p:cxnSp>
          <p:nvCxnSpPr>
            <p:cNvPr id="43" name="直接连接符 42"/>
            <p:cNvCxnSpPr/>
            <p:nvPr/>
          </p:nvCxnSpPr>
          <p:spPr>
            <a:xfrm flipV="1">
              <a:off x="-1092866" y="3768496"/>
              <a:ext cx="0" cy="57606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-1531448" y="3423918"/>
              <a:ext cx="3416320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多个选择器之间，使用逗号分隔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5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50218" y="2566433"/>
            <a:ext cx="1620000" cy="16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</a:t>
            </a:r>
            <a:r>
              <a:rPr lang="zh-CN" altLang="en-US" dirty="0"/>
              <a:t>样式</a:t>
            </a:r>
          </a:p>
        </p:txBody>
      </p:sp>
      <p:sp>
        <p:nvSpPr>
          <p:cNvPr id="32" name="椭圆 31"/>
          <p:cNvSpPr/>
          <p:nvPr/>
        </p:nvSpPr>
        <p:spPr>
          <a:xfrm>
            <a:off x="4960259" y="1684403"/>
            <a:ext cx="1260000" cy="12600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选择器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3743728" y="2300183"/>
            <a:ext cx="1188312" cy="142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331680" y="3593570"/>
            <a:ext cx="720000" cy="720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属性</a:t>
            </a:r>
          </a:p>
        </p:txBody>
      </p:sp>
      <p:sp>
        <p:nvSpPr>
          <p:cNvPr id="42" name="椭圆 41"/>
          <p:cNvSpPr/>
          <p:nvPr/>
        </p:nvSpPr>
        <p:spPr>
          <a:xfrm>
            <a:off x="3815776" y="3593570"/>
            <a:ext cx="720000" cy="720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值</a:t>
            </a:r>
          </a:p>
        </p:txBody>
      </p:sp>
      <p:sp>
        <p:nvSpPr>
          <p:cNvPr id="52" name="左大括号 51"/>
          <p:cNvSpPr/>
          <p:nvPr/>
        </p:nvSpPr>
        <p:spPr>
          <a:xfrm rot="5400000">
            <a:off x="2727128" y="2089891"/>
            <a:ext cx="413200" cy="248409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左大括号 55"/>
          <p:cNvSpPr/>
          <p:nvPr/>
        </p:nvSpPr>
        <p:spPr>
          <a:xfrm>
            <a:off x="6267168" y="922307"/>
            <a:ext cx="314672" cy="28427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对角圆角矩形 56"/>
          <p:cNvSpPr/>
          <p:nvPr/>
        </p:nvSpPr>
        <p:spPr>
          <a:xfrm>
            <a:off x="6760062" y="750078"/>
            <a:ext cx="1390836" cy="473862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类选择器</a:t>
            </a:r>
          </a:p>
        </p:txBody>
      </p:sp>
      <p:sp>
        <p:nvSpPr>
          <p:cNvPr id="58" name="对角圆角矩形 57"/>
          <p:cNvSpPr/>
          <p:nvPr/>
        </p:nvSpPr>
        <p:spPr>
          <a:xfrm>
            <a:off x="6760062" y="1419057"/>
            <a:ext cx="1390836" cy="486891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</a:t>
            </a:r>
            <a:r>
              <a:rPr lang="zh-CN" altLang="en-US" dirty="0"/>
              <a:t>选择器</a:t>
            </a:r>
          </a:p>
        </p:txBody>
      </p:sp>
      <p:sp>
        <p:nvSpPr>
          <p:cNvPr id="59" name="对角圆角矩形 58"/>
          <p:cNvSpPr/>
          <p:nvPr/>
        </p:nvSpPr>
        <p:spPr>
          <a:xfrm>
            <a:off x="6760062" y="2146991"/>
            <a:ext cx="1390836" cy="424194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派生选择器</a:t>
            </a:r>
          </a:p>
        </p:txBody>
      </p:sp>
      <p:sp>
        <p:nvSpPr>
          <p:cNvPr id="70" name="圆角矩形标注 69"/>
          <p:cNvSpPr/>
          <p:nvPr/>
        </p:nvSpPr>
        <p:spPr>
          <a:xfrm flipV="1">
            <a:off x="428813" y="4692637"/>
            <a:ext cx="4209748" cy="1800200"/>
          </a:xfrm>
          <a:prstGeom prst="wedgeRoundRectCallou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对角圆角矩形 59"/>
          <p:cNvSpPr/>
          <p:nvPr/>
        </p:nvSpPr>
        <p:spPr>
          <a:xfrm>
            <a:off x="6760062" y="2795063"/>
            <a:ext cx="1390836" cy="424194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属性选择器</a:t>
            </a:r>
          </a:p>
        </p:txBody>
      </p:sp>
      <p:sp>
        <p:nvSpPr>
          <p:cNvPr id="62" name="对角圆角矩形 61"/>
          <p:cNvSpPr/>
          <p:nvPr/>
        </p:nvSpPr>
        <p:spPr>
          <a:xfrm>
            <a:off x="610974" y="4944667"/>
            <a:ext cx="1062048" cy="43204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外观</a:t>
            </a:r>
          </a:p>
        </p:txBody>
      </p:sp>
      <p:sp>
        <p:nvSpPr>
          <p:cNvPr id="63" name="对角圆角矩形 62"/>
          <p:cNvSpPr/>
          <p:nvPr/>
        </p:nvSpPr>
        <p:spPr>
          <a:xfrm>
            <a:off x="1982466" y="4944667"/>
            <a:ext cx="1062048" cy="43204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框模型</a:t>
            </a:r>
          </a:p>
        </p:txBody>
      </p:sp>
      <p:sp>
        <p:nvSpPr>
          <p:cNvPr id="64" name="对角圆角矩形 63"/>
          <p:cNvSpPr/>
          <p:nvPr/>
        </p:nvSpPr>
        <p:spPr>
          <a:xfrm>
            <a:off x="3460466" y="4944667"/>
            <a:ext cx="1062048" cy="43204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定位</a:t>
            </a:r>
          </a:p>
        </p:txBody>
      </p:sp>
      <p:sp>
        <p:nvSpPr>
          <p:cNvPr id="65" name="对角圆角矩形 64"/>
          <p:cNvSpPr/>
          <p:nvPr/>
        </p:nvSpPr>
        <p:spPr>
          <a:xfrm>
            <a:off x="610974" y="5747425"/>
            <a:ext cx="1062048" cy="43204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高级</a:t>
            </a:r>
          </a:p>
        </p:txBody>
      </p:sp>
      <p:sp>
        <p:nvSpPr>
          <p:cNvPr id="67" name="对角圆角矩形 66"/>
          <p:cNvSpPr/>
          <p:nvPr/>
        </p:nvSpPr>
        <p:spPr>
          <a:xfrm>
            <a:off x="6760062" y="3480094"/>
            <a:ext cx="1390836" cy="424194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更多 </a:t>
            </a:r>
            <a:r>
              <a:rPr lang="en-US" altLang="zh-CN" dirty="0"/>
              <a:t>&gt;&gt;</a:t>
            </a:r>
            <a:endParaRPr lang="zh-CN" altLang="en-US" dirty="0"/>
          </a:p>
        </p:txBody>
      </p:sp>
      <p:sp>
        <p:nvSpPr>
          <p:cNvPr id="68" name="对角圆角矩形 67"/>
          <p:cNvSpPr/>
          <p:nvPr/>
        </p:nvSpPr>
        <p:spPr>
          <a:xfrm>
            <a:off x="1982466" y="5747425"/>
            <a:ext cx="1062048" cy="432048"/>
          </a:xfrm>
          <a:prstGeom prst="round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更多 </a:t>
            </a:r>
            <a:r>
              <a:rPr lang="en-US" altLang="zh-CN" dirty="0"/>
              <a:t>&gt;&gt;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2345060" y="3765096"/>
            <a:ext cx="121004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声明</a:t>
            </a:r>
          </a:p>
        </p:txBody>
      </p:sp>
    </p:spTree>
    <p:extLst>
      <p:ext uri="{BB962C8B-B14F-4D97-AF65-F5344CB8AC3E}">
        <p14:creationId xmlns:p14="http://schemas.microsoft.com/office/powerpoint/2010/main" val="279206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0.18142 -0.163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5" grpId="0" animBg="1"/>
      <p:bldP spid="42" grpId="0" animBg="1"/>
      <p:bldP spid="52" grpId="0" animBg="1"/>
      <p:bldP spid="56" grpId="0" animBg="1"/>
      <p:bldP spid="57" grpId="0" animBg="1"/>
      <p:bldP spid="58" grpId="0" animBg="1"/>
      <p:bldP spid="59" grpId="0" animBg="1"/>
      <p:bldP spid="70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4" name="六边形 3"/>
          <p:cNvSpPr/>
          <p:nvPr/>
        </p:nvSpPr>
        <p:spPr>
          <a:xfrm>
            <a:off x="3309448" y="2569696"/>
            <a:ext cx="1260000" cy="10800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ID</a:t>
            </a:r>
            <a:endParaRPr lang="zh-CN" altLang="en-US" sz="2000" dirty="0"/>
          </a:p>
        </p:txBody>
      </p:sp>
      <p:sp>
        <p:nvSpPr>
          <p:cNvPr id="26" name="六边形 25"/>
          <p:cNvSpPr/>
          <p:nvPr/>
        </p:nvSpPr>
        <p:spPr>
          <a:xfrm>
            <a:off x="2174513" y="3187576"/>
            <a:ext cx="1260000" cy="10800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类</a:t>
            </a:r>
          </a:p>
        </p:txBody>
      </p:sp>
      <p:sp>
        <p:nvSpPr>
          <p:cNvPr id="28" name="六边形 27"/>
          <p:cNvSpPr/>
          <p:nvPr/>
        </p:nvSpPr>
        <p:spPr>
          <a:xfrm>
            <a:off x="4427984" y="3168784"/>
            <a:ext cx="1260000" cy="1080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标签</a:t>
            </a:r>
          </a:p>
        </p:txBody>
      </p:sp>
      <p:sp>
        <p:nvSpPr>
          <p:cNvPr id="29" name="六边形 28"/>
          <p:cNvSpPr/>
          <p:nvPr/>
        </p:nvSpPr>
        <p:spPr>
          <a:xfrm>
            <a:off x="4427984" y="1988840"/>
            <a:ext cx="1260000" cy="1080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属性</a:t>
            </a:r>
          </a:p>
        </p:txBody>
      </p:sp>
      <p:sp>
        <p:nvSpPr>
          <p:cNvPr id="30" name="六边形 29"/>
          <p:cNvSpPr/>
          <p:nvPr/>
        </p:nvSpPr>
        <p:spPr>
          <a:xfrm>
            <a:off x="4427984" y="4337909"/>
            <a:ext cx="1260000" cy="1080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后代</a:t>
            </a:r>
          </a:p>
        </p:txBody>
      </p:sp>
      <p:sp>
        <p:nvSpPr>
          <p:cNvPr id="31" name="六边形 30"/>
          <p:cNvSpPr/>
          <p:nvPr/>
        </p:nvSpPr>
        <p:spPr>
          <a:xfrm>
            <a:off x="3309448" y="3749640"/>
            <a:ext cx="1260000" cy="10800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子元素</a:t>
            </a:r>
          </a:p>
        </p:txBody>
      </p:sp>
      <p:sp>
        <p:nvSpPr>
          <p:cNvPr id="33" name="六边形 32"/>
          <p:cNvSpPr/>
          <p:nvPr/>
        </p:nvSpPr>
        <p:spPr>
          <a:xfrm>
            <a:off x="5578223" y="2578812"/>
            <a:ext cx="1260000" cy="1080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兄弟</a:t>
            </a:r>
          </a:p>
        </p:txBody>
      </p:sp>
      <p:sp>
        <p:nvSpPr>
          <p:cNvPr id="34" name="六边形 33"/>
          <p:cNvSpPr/>
          <p:nvPr/>
        </p:nvSpPr>
        <p:spPr>
          <a:xfrm>
            <a:off x="5578223" y="3747937"/>
            <a:ext cx="1260000" cy="1080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伪类</a:t>
            </a:r>
          </a:p>
        </p:txBody>
      </p:sp>
      <p:sp>
        <p:nvSpPr>
          <p:cNvPr id="36" name="六边形 35"/>
          <p:cNvSpPr/>
          <p:nvPr/>
        </p:nvSpPr>
        <p:spPr>
          <a:xfrm>
            <a:off x="5578223" y="4917062"/>
            <a:ext cx="1260000" cy="10800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伪元素</a:t>
            </a:r>
          </a:p>
        </p:txBody>
      </p:sp>
      <p:sp>
        <p:nvSpPr>
          <p:cNvPr id="37" name="六边形 36"/>
          <p:cNvSpPr/>
          <p:nvPr/>
        </p:nvSpPr>
        <p:spPr>
          <a:xfrm>
            <a:off x="5578223" y="1448840"/>
            <a:ext cx="1260000" cy="10800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通配</a:t>
            </a:r>
          </a:p>
        </p:txBody>
      </p:sp>
      <p:sp>
        <p:nvSpPr>
          <p:cNvPr id="8" name="矩形 7"/>
          <p:cNvSpPr/>
          <p:nvPr/>
        </p:nvSpPr>
        <p:spPr>
          <a:xfrm>
            <a:off x="467544" y="126876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CSS</a:t>
            </a:r>
            <a:r>
              <a:rPr lang="zh-CN" altLang="en-US" dirty="0">
                <a:solidFill>
                  <a:srgbClr val="0070C0"/>
                </a:solidFill>
              </a:rPr>
              <a:t>选择器</a:t>
            </a:r>
          </a:p>
        </p:txBody>
      </p:sp>
    </p:spTree>
    <p:extLst>
      <p:ext uri="{BB962C8B-B14F-4D97-AF65-F5344CB8AC3E}">
        <p14:creationId xmlns:p14="http://schemas.microsoft.com/office/powerpoint/2010/main" val="1126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44" y="126876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识别选择器类型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855" y="1848683"/>
            <a:ext cx="2314286" cy="9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1" y="3311493"/>
            <a:ext cx="2323809" cy="9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767" y="3317137"/>
            <a:ext cx="2123810" cy="9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026" y="3292482"/>
            <a:ext cx="2247619" cy="98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61" y="4941168"/>
            <a:ext cx="2322938" cy="8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731" y="1847595"/>
            <a:ext cx="2333333" cy="933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61" y="1863419"/>
            <a:ext cx="2451827" cy="10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4141" y="4874501"/>
            <a:ext cx="2200000" cy="9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8239" y="4874502"/>
            <a:ext cx="2219048" cy="924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63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44" y="126876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CSS</a:t>
            </a:r>
            <a:r>
              <a:rPr lang="zh-CN" altLang="en-US" dirty="0">
                <a:solidFill>
                  <a:srgbClr val="0070C0"/>
                </a:solidFill>
              </a:rPr>
              <a:t>常用属性</a:t>
            </a:r>
          </a:p>
        </p:txBody>
      </p:sp>
      <p:sp>
        <p:nvSpPr>
          <p:cNvPr id="3" name="流程图: 汇总连接 2"/>
          <p:cNvSpPr/>
          <p:nvPr/>
        </p:nvSpPr>
        <p:spPr>
          <a:xfrm>
            <a:off x="2050028" y="1443573"/>
            <a:ext cx="5040000" cy="5040000"/>
          </a:xfrm>
          <a:prstGeom prst="flowChartSummingJunction">
            <a:avLst/>
          </a:prstGeom>
          <a:noFill/>
          <a:ln w="28575" cap="flat" cmpd="sng" algn="ctr">
            <a:solidFill>
              <a:schemeClr val="accent1">
                <a:alpha val="82000"/>
              </a:schemeClr>
            </a:solidFill>
            <a:prstDash val="dashDot"/>
            <a:round/>
            <a:headEnd type="diamond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10575" y="229369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外观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49188" y="359977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框模型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17436" y="35997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定位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10574" y="501317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92D050"/>
                </a:solidFill>
              </a:rPr>
              <a:t>高级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3396908" y="1823336"/>
            <a:ext cx="1991497" cy="1055136"/>
            <a:chOff x="3396908" y="1823336"/>
            <a:chExt cx="1991497" cy="1055136"/>
          </a:xfrm>
        </p:grpSpPr>
        <p:sp>
          <p:nvSpPr>
            <p:cNvPr id="49" name="圆角矩形 48"/>
            <p:cNvSpPr/>
            <p:nvPr/>
          </p:nvSpPr>
          <p:spPr>
            <a:xfrm>
              <a:off x="3396908" y="2132856"/>
              <a:ext cx="936104" cy="4320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背景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4438462" y="1823336"/>
              <a:ext cx="936104" cy="4320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颜色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452301" y="2446424"/>
              <a:ext cx="936104" cy="4320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字体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 flipH="1">
            <a:off x="2267744" y="3469102"/>
            <a:ext cx="1991497" cy="1055136"/>
            <a:chOff x="3396908" y="1823336"/>
            <a:chExt cx="1991497" cy="1055136"/>
          </a:xfrm>
        </p:grpSpPr>
        <p:sp>
          <p:nvSpPr>
            <p:cNvPr id="79" name="圆角矩形 78"/>
            <p:cNvSpPr/>
            <p:nvPr/>
          </p:nvSpPr>
          <p:spPr>
            <a:xfrm>
              <a:off x="3396908" y="2132856"/>
              <a:ext cx="936104" cy="4320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边框</a:t>
              </a: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4438462" y="1823336"/>
              <a:ext cx="936104" cy="4320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内边距</a:t>
              </a: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4452301" y="2446424"/>
              <a:ext cx="936104" cy="4320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外边距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022312" y="2939982"/>
            <a:ext cx="1749472" cy="1661194"/>
            <a:chOff x="5022312" y="2939982"/>
            <a:chExt cx="1749472" cy="1661194"/>
          </a:xfrm>
        </p:grpSpPr>
        <p:sp>
          <p:nvSpPr>
            <p:cNvPr id="92" name="圆角矩形 91"/>
            <p:cNvSpPr/>
            <p:nvPr/>
          </p:nvSpPr>
          <p:spPr>
            <a:xfrm flipH="1">
              <a:off x="5835680" y="4169128"/>
              <a:ext cx="936104" cy="43204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浮动</a:t>
              </a:r>
            </a:p>
          </p:txBody>
        </p:sp>
        <p:sp>
          <p:nvSpPr>
            <p:cNvPr id="93" name="圆角矩形 92"/>
            <p:cNvSpPr/>
            <p:nvPr/>
          </p:nvSpPr>
          <p:spPr>
            <a:xfrm flipH="1">
              <a:off x="5796136" y="2939982"/>
              <a:ext cx="936104" cy="43204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相对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 flipH="1">
              <a:off x="5022312" y="3562267"/>
              <a:ext cx="936104" cy="43204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绝对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420334" y="4464720"/>
            <a:ext cx="2243139" cy="1729930"/>
            <a:chOff x="3420334" y="4464720"/>
            <a:chExt cx="2243139" cy="1729930"/>
          </a:xfrm>
        </p:grpSpPr>
        <p:sp>
          <p:nvSpPr>
            <p:cNvPr id="101" name="圆角矩形 100"/>
            <p:cNvSpPr/>
            <p:nvPr/>
          </p:nvSpPr>
          <p:spPr>
            <a:xfrm flipH="1">
              <a:off x="4727369" y="5156430"/>
              <a:ext cx="936104" cy="4320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媒介</a:t>
              </a:r>
            </a:p>
          </p:txBody>
        </p:sp>
        <p:sp>
          <p:nvSpPr>
            <p:cNvPr id="102" name="圆角矩形 101"/>
            <p:cNvSpPr/>
            <p:nvPr/>
          </p:nvSpPr>
          <p:spPr>
            <a:xfrm flipH="1">
              <a:off x="4086208" y="4464720"/>
              <a:ext cx="936104" cy="4320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尺寸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 flipH="1">
              <a:off x="3420334" y="5156430"/>
              <a:ext cx="936104" cy="4320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透明度</a:t>
              </a:r>
            </a:p>
          </p:txBody>
        </p:sp>
        <p:sp>
          <p:nvSpPr>
            <p:cNvPr id="104" name="圆角矩形 103"/>
            <p:cNvSpPr/>
            <p:nvPr/>
          </p:nvSpPr>
          <p:spPr>
            <a:xfrm flipH="1">
              <a:off x="3762133" y="5762602"/>
              <a:ext cx="1626272" cy="4320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元素特性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9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1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1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CSS3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44" y="126876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CSS3</a:t>
            </a:r>
            <a:r>
              <a:rPr lang="zh-CN" altLang="en-US" dirty="0">
                <a:solidFill>
                  <a:srgbClr val="0070C0"/>
                </a:solidFill>
              </a:rPr>
              <a:t>简单属性</a:t>
            </a:r>
          </a:p>
        </p:txBody>
      </p:sp>
      <p:sp>
        <p:nvSpPr>
          <p:cNvPr id="5" name="空心弧 4"/>
          <p:cNvSpPr/>
          <p:nvPr/>
        </p:nvSpPr>
        <p:spPr>
          <a:xfrm>
            <a:off x="3303425" y="2517474"/>
            <a:ext cx="2571649" cy="2571649"/>
          </a:xfrm>
          <a:prstGeom prst="blockArc">
            <a:avLst>
              <a:gd name="adj1" fmla="val 10800000"/>
              <a:gd name="adj2" fmla="val 16200000"/>
              <a:gd name="adj3" fmla="val 464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空心弧 5"/>
          <p:cNvSpPr/>
          <p:nvPr/>
        </p:nvSpPr>
        <p:spPr>
          <a:xfrm>
            <a:off x="3303425" y="2517474"/>
            <a:ext cx="2571649" cy="2571649"/>
          </a:xfrm>
          <a:prstGeom prst="blockArc">
            <a:avLst>
              <a:gd name="adj1" fmla="val 5400000"/>
              <a:gd name="adj2" fmla="val 10800000"/>
              <a:gd name="adj3" fmla="val 464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空心弧 6"/>
          <p:cNvSpPr/>
          <p:nvPr/>
        </p:nvSpPr>
        <p:spPr>
          <a:xfrm>
            <a:off x="3303425" y="2517474"/>
            <a:ext cx="2571649" cy="2571649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空心弧 8"/>
          <p:cNvSpPr/>
          <p:nvPr/>
        </p:nvSpPr>
        <p:spPr>
          <a:xfrm>
            <a:off x="3303425" y="2517474"/>
            <a:ext cx="2571649" cy="2571649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自由: 形状 9"/>
          <p:cNvSpPr/>
          <p:nvPr/>
        </p:nvSpPr>
        <p:spPr>
          <a:xfrm>
            <a:off x="3997165" y="3211214"/>
            <a:ext cx="1184168" cy="1184168"/>
          </a:xfrm>
          <a:custGeom>
            <a:avLst/>
            <a:gdLst>
              <a:gd name="connsiteX0" fmla="*/ 0 w 1184168"/>
              <a:gd name="connsiteY0" fmla="*/ 592084 h 1184168"/>
              <a:gd name="connsiteX1" fmla="*/ 592084 w 1184168"/>
              <a:gd name="connsiteY1" fmla="*/ 0 h 1184168"/>
              <a:gd name="connsiteX2" fmla="*/ 1184168 w 1184168"/>
              <a:gd name="connsiteY2" fmla="*/ 592084 h 1184168"/>
              <a:gd name="connsiteX3" fmla="*/ 592084 w 1184168"/>
              <a:gd name="connsiteY3" fmla="*/ 1184168 h 1184168"/>
              <a:gd name="connsiteX4" fmla="*/ 0 w 1184168"/>
              <a:gd name="connsiteY4" fmla="*/ 592084 h 118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168" h="1184168">
                <a:moveTo>
                  <a:pt x="0" y="592084"/>
                </a:moveTo>
                <a:cubicBezTo>
                  <a:pt x="0" y="265085"/>
                  <a:pt x="265085" y="0"/>
                  <a:pt x="592084" y="0"/>
                </a:cubicBezTo>
                <a:cubicBezTo>
                  <a:pt x="919083" y="0"/>
                  <a:pt x="1184168" y="265085"/>
                  <a:pt x="1184168" y="592084"/>
                </a:cubicBezTo>
                <a:cubicBezTo>
                  <a:pt x="1184168" y="919083"/>
                  <a:pt x="919083" y="1184168"/>
                  <a:pt x="592084" y="1184168"/>
                </a:cubicBezTo>
                <a:cubicBezTo>
                  <a:pt x="265085" y="1184168"/>
                  <a:pt x="0" y="919083"/>
                  <a:pt x="0" y="59208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627" tIns="202627" rIns="202627" bIns="20262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kern="1200" dirty="0"/>
              <a:t>CSS3</a:t>
            </a:r>
            <a:endParaRPr lang="zh-CN" altLang="en-US" sz="2300" kern="1200" dirty="0"/>
          </a:p>
        </p:txBody>
      </p:sp>
      <p:sp>
        <p:nvSpPr>
          <p:cNvPr id="11" name="自由: 形状 10"/>
          <p:cNvSpPr/>
          <p:nvPr/>
        </p:nvSpPr>
        <p:spPr>
          <a:xfrm>
            <a:off x="4174790" y="2132856"/>
            <a:ext cx="828918" cy="828918"/>
          </a:xfrm>
          <a:custGeom>
            <a:avLst/>
            <a:gdLst>
              <a:gd name="connsiteX0" fmla="*/ 0 w 828918"/>
              <a:gd name="connsiteY0" fmla="*/ 414459 h 828918"/>
              <a:gd name="connsiteX1" fmla="*/ 414459 w 828918"/>
              <a:gd name="connsiteY1" fmla="*/ 0 h 828918"/>
              <a:gd name="connsiteX2" fmla="*/ 828918 w 828918"/>
              <a:gd name="connsiteY2" fmla="*/ 414459 h 828918"/>
              <a:gd name="connsiteX3" fmla="*/ 414459 w 828918"/>
              <a:gd name="connsiteY3" fmla="*/ 828918 h 828918"/>
              <a:gd name="connsiteX4" fmla="*/ 0 w 828918"/>
              <a:gd name="connsiteY4" fmla="*/ 414459 h 82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18" h="828918">
                <a:moveTo>
                  <a:pt x="0" y="414459"/>
                </a:moveTo>
                <a:cubicBezTo>
                  <a:pt x="0" y="185560"/>
                  <a:pt x="185560" y="0"/>
                  <a:pt x="414459" y="0"/>
                </a:cubicBezTo>
                <a:cubicBezTo>
                  <a:pt x="643358" y="0"/>
                  <a:pt x="828918" y="185560"/>
                  <a:pt x="828918" y="414459"/>
                </a:cubicBezTo>
                <a:cubicBezTo>
                  <a:pt x="828918" y="643358"/>
                  <a:pt x="643358" y="828918"/>
                  <a:pt x="414459" y="828918"/>
                </a:cubicBezTo>
                <a:cubicBezTo>
                  <a:pt x="185560" y="828918"/>
                  <a:pt x="0" y="643358"/>
                  <a:pt x="0" y="414459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46792" tIns="146792" rIns="146792" bIns="14679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边框</a:t>
            </a:r>
          </a:p>
        </p:txBody>
      </p:sp>
      <p:sp>
        <p:nvSpPr>
          <p:cNvPr id="12" name="自由: 形状 11"/>
          <p:cNvSpPr/>
          <p:nvPr/>
        </p:nvSpPr>
        <p:spPr>
          <a:xfrm>
            <a:off x="5430774" y="3388839"/>
            <a:ext cx="828918" cy="828918"/>
          </a:xfrm>
          <a:custGeom>
            <a:avLst/>
            <a:gdLst>
              <a:gd name="connsiteX0" fmla="*/ 0 w 828918"/>
              <a:gd name="connsiteY0" fmla="*/ 414459 h 828918"/>
              <a:gd name="connsiteX1" fmla="*/ 414459 w 828918"/>
              <a:gd name="connsiteY1" fmla="*/ 0 h 828918"/>
              <a:gd name="connsiteX2" fmla="*/ 828918 w 828918"/>
              <a:gd name="connsiteY2" fmla="*/ 414459 h 828918"/>
              <a:gd name="connsiteX3" fmla="*/ 414459 w 828918"/>
              <a:gd name="connsiteY3" fmla="*/ 828918 h 828918"/>
              <a:gd name="connsiteX4" fmla="*/ 0 w 828918"/>
              <a:gd name="connsiteY4" fmla="*/ 414459 h 82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18" h="828918">
                <a:moveTo>
                  <a:pt x="0" y="414459"/>
                </a:moveTo>
                <a:cubicBezTo>
                  <a:pt x="0" y="185560"/>
                  <a:pt x="185560" y="0"/>
                  <a:pt x="414459" y="0"/>
                </a:cubicBezTo>
                <a:cubicBezTo>
                  <a:pt x="643358" y="0"/>
                  <a:pt x="828918" y="185560"/>
                  <a:pt x="828918" y="414459"/>
                </a:cubicBezTo>
                <a:cubicBezTo>
                  <a:pt x="828918" y="643358"/>
                  <a:pt x="643358" y="828918"/>
                  <a:pt x="414459" y="828918"/>
                </a:cubicBezTo>
                <a:cubicBezTo>
                  <a:pt x="185560" y="828918"/>
                  <a:pt x="0" y="643358"/>
                  <a:pt x="0" y="41445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792" tIns="146792" rIns="146792" bIns="14679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动画</a:t>
            </a:r>
          </a:p>
        </p:txBody>
      </p:sp>
      <p:sp>
        <p:nvSpPr>
          <p:cNvPr id="13" name="自由: 形状 12"/>
          <p:cNvSpPr/>
          <p:nvPr/>
        </p:nvSpPr>
        <p:spPr>
          <a:xfrm>
            <a:off x="4174790" y="4644823"/>
            <a:ext cx="828918" cy="828918"/>
          </a:xfrm>
          <a:custGeom>
            <a:avLst/>
            <a:gdLst>
              <a:gd name="connsiteX0" fmla="*/ 0 w 828918"/>
              <a:gd name="connsiteY0" fmla="*/ 414459 h 828918"/>
              <a:gd name="connsiteX1" fmla="*/ 414459 w 828918"/>
              <a:gd name="connsiteY1" fmla="*/ 0 h 828918"/>
              <a:gd name="connsiteX2" fmla="*/ 828918 w 828918"/>
              <a:gd name="connsiteY2" fmla="*/ 414459 h 828918"/>
              <a:gd name="connsiteX3" fmla="*/ 414459 w 828918"/>
              <a:gd name="connsiteY3" fmla="*/ 828918 h 828918"/>
              <a:gd name="connsiteX4" fmla="*/ 0 w 828918"/>
              <a:gd name="connsiteY4" fmla="*/ 414459 h 82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18" h="828918">
                <a:moveTo>
                  <a:pt x="0" y="414459"/>
                </a:moveTo>
                <a:cubicBezTo>
                  <a:pt x="0" y="185560"/>
                  <a:pt x="185560" y="0"/>
                  <a:pt x="414459" y="0"/>
                </a:cubicBezTo>
                <a:cubicBezTo>
                  <a:pt x="643358" y="0"/>
                  <a:pt x="828918" y="185560"/>
                  <a:pt x="828918" y="414459"/>
                </a:cubicBezTo>
                <a:cubicBezTo>
                  <a:pt x="828918" y="643358"/>
                  <a:pt x="643358" y="828918"/>
                  <a:pt x="414459" y="828918"/>
                </a:cubicBezTo>
                <a:cubicBezTo>
                  <a:pt x="185560" y="828918"/>
                  <a:pt x="0" y="643358"/>
                  <a:pt x="0" y="41445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792" tIns="146792" rIns="146792" bIns="14679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文本</a:t>
            </a:r>
          </a:p>
        </p:txBody>
      </p:sp>
      <p:sp>
        <p:nvSpPr>
          <p:cNvPr id="14" name="自由: 形状 13"/>
          <p:cNvSpPr/>
          <p:nvPr/>
        </p:nvSpPr>
        <p:spPr>
          <a:xfrm>
            <a:off x="2918807" y="3388839"/>
            <a:ext cx="828918" cy="828918"/>
          </a:xfrm>
          <a:custGeom>
            <a:avLst/>
            <a:gdLst>
              <a:gd name="connsiteX0" fmla="*/ 0 w 828918"/>
              <a:gd name="connsiteY0" fmla="*/ 414459 h 828918"/>
              <a:gd name="connsiteX1" fmla="*/ 414459 w 828918"/>
              <a:gd name="connsiteY1" fmla="*/ 0 h 828918"/>
              <a:gd name="connsiteX2" fmla="*/ 828918 w 828918"/>
              <a:gd name="connsiteY2" fmla="*/ 414459 h 828918"/>
              <a:gd name="connsiteX3" fmla="*/ 414459 w 828918"/>
              <a:gd name="connsiteY3" fmla="*/ 828918 h 828918"/>
              <a:gd name="connsiteX4" fmla="*/ 0 w 828918"/>
              <a:gd name="connsiteY4" fmla="*/ 414459 h 82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18" h="828918">
                <a:moveTo>
                  <a:pt x="0" y="414459"/>
                </a:moveTo>
                <a:cubicBezTo>
                  <a:pt x="0" y="185560"/>
                  <a:pt x="185560" y="0"/>
                  <a:pt x="414459" y="0"/>
                </a:cubicBezTo>
                <a:cubicBezTo>
                  <a:pt x="643358" y="0"/>
                  <a:pt x="828918" y="185560"/>
                  <a:pt x="828918" y="414459"/>
                </a:cubicBezTo>
                <a:cubicBezTo>
                  <a:pt x="828918" y="643358"/>
                  <a:pt x="643358" y="828918"/>
                  <a:pt x="414459" y="828918"/>
                </a:cubicBezTo>
                <a:cubicBezTo>
                  <a:pt x="185560" y="828918"/>
                  <a:pt x="0" y="643358"/>
                  <a:pt x="0" y="4144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6792" tIns="146792" rIns="146792" bIns="14679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背景</a:t>
            </a:r>
          </a:p>
        </p:txBody>
      </p:sp>
      <p:sp>
        <p:nvSpPr>
          <p:cNvPr id="17" name="双括号 16"/>
          <p:cNvSpPr/>
          <p:nvPr/>
        </p:nvSpPr>
        <p:spPr>
          <a:xfrm>
            <a:off x="3851920" y="1156102"/>
            <a:ext cx="1800200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border-radius</a:t>
            </a:r>
            <a:endParaRPr lang="zh-CN" altLang="en-US" dirty="0"/>
          </a:p>
        </p:txBody>
      </p:sp>
      <p:sp>
        <p:nvSpPr>
          <p:cNvPr id="19" name="双括号 18"/>
          <p:cNvSpPr/>
          <p:nvPr/>
        </p:nvSpPr>
        <p:spPr>
          <a:xfrm>
            <a:off x="3851920" y="1691516"/>
            <a:ext cx="1800200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box-shadow</a:t>
            </a:r>
            <a:endParaRPr lang="zh-CN" altLang="en-US" dirty="0"/>
          </a:p>
        </p:txBody>
      </p:sp>
      <p:sp>
        <p:nvSpPr>
          <p:cNvPr id="21" name="双括号 20"/>
          <p:cNvSpPr/>
          <p:nvPr/>
        </p:nvSpPr>
        <p:spPr>
          <a:xfrm>
            <a:off x="698134" y="3427845"/>
            <a:ext cx="2113678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background-size</a:t>
            </a:r>
            <a:endParaRPr lang="zh-CN" altLang="en-US" dirty="0"/>
          </a:p>
        </p:txBody>
      </p:sp>
      <p:sp>
        <p:nvSpPr>
          <p:cNvPr id="22" name="双括号 21"/>
          <p:cNvSpPr/>
          <p:nvPr/>
        </p:nvSpPr>
        <p:spPr>
          <a:xfrm>
            <a:off x="714343" y="3995772"/>
            <a:ext cx="2113678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background-origin</a:t>
            </a:r>
            <a:endParaRPr lang="zh-CN" altLang="en-US" dirty="0"/>
          </a:p>
        </p:txBody>
      </p:sp>
      <p:sp>
        <p:nvSpPr>
          <p:cNvPr id="23" name="双括号 22"/>
          <p:cNvSpPr/>
          <p:nvPr/>
        </p:nvSpPr>
        <p:spPr>
          <a:xfrm>
            <a:off x="3747725" y="5589240"/>
            <a:ext cx="1800200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word-wrap</a:t>
            </a:r>
            <a:endParaRPr lang="zh-CN" altLang="en-US" dirty="0"/>
          </a:p>
        </p:txBody>
      </p:sp>
      <p:sp>
        <p:nvSpPr>
          <p:cNvPr id="24" name="双括号 23"/>
          <p:cNvSpPr/>
          <p:nvPr/>
        </p:nvSpPr>
        <p:spPr>
          <a:xfrm>
            <a:off x="3747725" y="6124654"/>
            <a:ext cx="1800200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text-shadow</a:t>
            </a:r>
            <a:endParaRPr lang="zh-CN" altLang="en-US" dirty="0"/>
          </a:p>
        </p:txBody>
      </p:sp>
      <p:sp>
        <p:nvSpPr>
          <p:cNvPr id="25" name="双括号 24"/>
          <p:cNvSpPr/>
          <p:nvPr/>
        </p:nvSpPr>
        <p:spPr>
          <a:xfrm>
            <a:off x="6516216" y="2664450"/>
            <a:ext cx="968706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rotate()</a:t>
            </a:r>
          </a:p>
        </p:txBody>
      </p:sp>
      <p:sp>
        <p:nvSpPr>
          <p:cNvPr id="30" name="双括号 29"/>
          <p:cNvSpPr/>
          <p:nvPr/>
        </p:nvSpPr>
        <p:spPr>
          <a:xfrm>
            <a:off x="6509132" y="3211214"/>
            <a:ext cx="1519251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@keyframes</a:t>
            </a:r>
          </a:p>
        </p:txBody>
      </p:sp>
      <p:sp>
        <p:nvSpPr>
          <p:cNvPr id="31" name="双括号 30"/>
          <p:cNvSpPr/>
          <p:nvPr/>
        </p:nvSpPr>
        <p:spPr>
          <a:xfrm>
            <a:off x="6509131" y="3698448"/>
            <a:ext cx="1519251" cy="29732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3028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网页的设计师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CSS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44" y="1268760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CSS</a:t>
            </a:r>
            <a:r>
              <a:rPr lang="zh-CN" altLang="en-US" dirty="0">
                <a:solidFill>
                  <a:srgbClr val="0070C0"/>
                </a:solidFill>
              </a:rPr>
              <a:t>简单</a:t>
            </a:r>
            <a:r>
              <a:rPr lang="en-US" altLang="zh-CN" dirty="0">
                <a:solidFill>
                  <a:srgbClr val="0070C0"/>
                </a:solidFill>
              </a:rPr>
              <a:t>Demo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1816353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添加字体图标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71599" y="2333168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改变按钮样式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71599" y="2852936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处理界面布局</a:t>
            </a:r>
          </a:p>
        </p:txBody>
      </p:sp>
    </p:spTree>
    <p:extLst>
      <p:ext uri="{BB962C8B-B14F-4D97-AF65-F5344CB8AC3E}">
        <p14:creationId xmlns:p14="http://schemas.microsoft.com/office/powerpoint/2010/main" val="1452451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网页框架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Bootstrap 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的简单认识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4035974" y="3402790"/>
            <a:ext cx="1224136" cy="612648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网页框架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21914" y="2369456"/>
            <a:ext cx="32261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妹子</a:t>
            </a:r>
            <a:r>
              <a:rPr lang="en-US" altLang="zh-CN" sz="1600" dirty="0"/>
              <a:t>UI</a:t>
            </a:r>
            <a:r>
              <a:rPr lang="zh-CN" altLang="en-US" sz="1600" dirty="0"/>
              <a:t>：</a:t>
            </a:r>
            <a:r>
              <a:rPr lang="en-US" altLang="zh-CN" dirty="0">
                <a:solidFill>
                  <a:srgbClr val="00B0F0"/>
                </a:solidFill>
              </a:rPr>
              <a:t>http://amazeui.org/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08616" y="2905763"/>
            <a:ext cx="41622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EasyUI</a:t>
            </a:r>
            <a:r>
              <a:rPr lang="zh-CN" altLang="en-US" sz="1600" dirty="0"/>
              <a:t>：</a:t>
            </a:r>
            <a:r>
              <a:rPr lang="en-US" altLang="zh-CN" dirty="0">
                <a:solidFill>
                  <a:srgbClr val="00B0F0"/>
                </a:solidFill>
              </a:rPr>
              <a:t>http://www.jeasyui.net/tutorial/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544" y="1823545"/>
            <a:ext cx="2880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/>
              <a:t>Flat UI</a:t>
            </a:r>
            <a:r>
              <a:rPr lang="zh-CN" altLang="en-US" sz="1600" dirty="0"/>
              <a:t>：</a:t>
            </a:r>
            <a:r>
              <a:rPr lang="en-US" altLang="zh-CN" dirty="0">
                <a:solidFill>
                  <a:srgbClr val="00B0F0"/>
                </a:solidFill>
              </a:rPr>
              <a:t>http://flat-ui.com/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560" y="114532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各种各样框架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8" y="1797252"/>
            <a:ext cx="8292206" cy="44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0.33038 -0.334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网页框架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Bootstrap 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的简单认识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560" y="11453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简单入门</a:t>
            </a:r>
          </a:p>
        </p:txBody>
      </p:sp>
      <p:sp>
        <p:nvSpPr>
          <p:cNvPr id="3" name="流程图: 可选过程 2"/>
          <p:cNvSpPr/>
          <p:nvPr/>
        </p:nvSpPr>
        <p:spPr>
          <a:xfrm>
            <a:off x="899592" y="2348880"/>
            <a:ext cx="4392488" cy="432048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栅格系统 http://v3.bootcss.com/css/#grid</a:t>
            </a:r>
          </a:p>
        </p:txBody>
      </p:sp>
      <p:sp>
        <p:nvSpPr>
          <p:cNvPr id="12" name="流程图: 可选过程 11"/>
          <p:cNvSpPr/>
          <p:nvPr/>
        </p:nvSpPr>
        <p:spPr>
          <a:xfrm>
            <a:off x="899592" y="3066518"/>
            <a:ext cx="4824536" cy="432048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按钮样式 </a:t>
            </a:r>
            <a:r>
              <a:rPr lang="en-US" altLang="zh-CN" dirty="0"/>
              <a:t>http://v3.bootcss.com/css/#buttons</a:t>
            </a:r>
            <a:endParaRPr lang="zh-CN" altLang="en-US" dirty="0"/>
          </a:p>
        </p:txBody>
      </p:sp>
      <p:sp>
        <p:nvSpPr>
          <p:cNvPr id="14" name="流程图: 可选过程 13"/>
          <p:cNvSpPr/>
          <p:nvPr/>
        </p:nvSpPr>
        <p:spPr>
          <a:xfrm>
            <a:off x="899592" y="3784156"/>
            <a:ext cx="4385989" cy="432048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组件 http://v3.bootcss.com/components/</a:t>
            </a:r>
          </a:p>
        </p:txBody>
      </p:sp>
      <p:sp>
        <p:nvSpPr>
          <p:cNvPr id="15" name="流程图: 可选过程 14"/>
          <p:cNvSpPr/>
          <p:nvPr/>
        </p:nvSpPr>
        <p:spPr>
          <a:xfrm>
            <a:off x="893093" y="1653936"/>
            <a:ext cx="2310755" cy="432048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</a:t>
            </a:r>
            <a:r>
              <a:rPr lang="en-US" altLang="zh-CN" dirty="0"/>
              <a:t>web </a:t>
            </a:r>
            <a:r>
              <a:rPr lang="zh-CN" altLang="en-US" dirty="0"/>
              <a:t>中怎么使用？</a:t>
            </a:r>
          </a:p>
        </p:txBody>
      </p:sp>
    </p:spTree>
    <p:extLst>
      <p:ext uri="{BB962C8B-B14F-4D97-AF65-F5344CB8AC3E}">
        <p14:creationId xmlns:p14="http://schemas.microsoft.com/office/powerpoint/2010/main" val="137722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259" y="3702425"/>
            <a:ext cx="9151259" cy="31555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614864" y="6243762"/>
            <a:ext cx="2133600" cy="365125"/>
          </a:xfrm>
        </p:spPr>
        <p:txBody>
          <a:bodyPr/>
          <a:lstStyle/>
          <a:p>
            <a:fld id="{EEF0AA90-7F0B-48EA-9407-1565AA29FFF0}" type="slidenum">
              <a:rPr lang="en-IN" smtClean="0">
                <a:solidFill>
                  <a:schemeClr val="bg1"/>
                </a:solidFill>
              </a:rPr>
              <a:pPr/>
              <a:t>29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3" b="16772"/>
          <a:stretch/>
        </p:blipFill>
        <p:spPr>
          <a:xfrm>
            <a:off x="-7260" y="1"/>
            <a:ext cx="9151259" cy="370242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3528" y="6165304"/>
            <a:ext cx="8424936" cy="0"/>
          </a:xfrm>
          <a:prstGeom prst="line">
            <a:avLst/>
          </a:prstGeom>
          <a:ln w="19050">
            <a:solidFill>
              <a:srgbClr val="EDD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1031" y="6226269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1"/>
                </a:solidFill>
              </a:rPr>
              <a:t>INTELLIGENT </a:t>
            </a:r>
          </a:p>
          <a:p>
            <a:pPr algn="l"/>
            <a:r>
              <a:rPr lang="en-US" sz="1000" b="1" dirty="0">
                <a:solidFill>
                  <a:schemeClr val="bg1"/>
                </a:solidFill>
              </a:rPr>
              <a:t>FACTORY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3528" y="4193499"/>
            <a:ext cx="2263568" cy="1352729"/>
            <a:chOff x="323528" y="4193499"/>
            <a:chExt cx="2263568" cy="1352729"/>
          </a:xfrm>
        </p:grpSpPr>
        <p:sp>
          <p:nvSpPr>
            <p:cNvPr id="8" name="TextBox 7"/>
            <p:cNvSpPr txBox="1"/>
            <p:nvPr/>
          </p:nvSpPr>
          <p:spPr>
            <a:xfrm>
              <a:off x="323528" y="4193499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EDD059"/>
                  </a:solidFill>
                </a:rPr>
                <a:t>Our Contact :</a:t>
              </a:r>
              <a:endParaRPr lang="en-IN" sz="1400" b="1" dirty="0">
                <a:solidFill>
                  <a:srgbClr val="EDD059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528" y="4622898"/>
              <a:ext cx="22635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Tel: </a:t>
              </a:r>
              <a:r>
                <a:rPr lang="en-US" sz="1200" dirty="0">
                  <a:solidFill>
                    <a:schemeClr val="bg1"/>
                  </a:solidFill>
                </a:rPr>
                <a:t>+86-21-61623230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email: </a:t>
              </a:r>
              <a:r>
                <a:rPr lang="en-US" sz="1200" dirty="0">
                  <a:solidFill>
                    <a:schemeClr val="bg1"/>
                  </a:solidFill>
                </a:rPr>
                <a:t>info@if-industry.com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Website : </a:t>
              </a:r>
              <a:r>
                <a:rPr lang="en-US" sz="1200" dirty="0">
                  <a:solidFill>
                    <a:schemeClr val="bg1"/>
                  </a:solidFill>
                </a:rPr>
                <a:t>www.if-industry.com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71853" y="4193499"/>
            <a:ext cx="2679957" cy="1352729"/>
            <a:chOff x="3404212" y="4193499"/>
            <a:chExt cx="2679957" cy="1352729"/>
          </a:xfrm>
        </p:grpSpPr>
        <p:sp>
          <p:nvSpPr>
            <p:cNvPr id="10" name="TextBox 9"/>
            <p:cNvSpPr txBox="1"/>
            <p:nvPr/>
          </p:nvSpPr>
          <p:spPr>
            <a:xfrm>
              <a:off x="3404212" y="4193499"/>
              <a:ext cx="1899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EDD059"/>
                  </a:solidFill>
                </a:rPr>
                <a:t>Apartment Address:</a:t>
              </a:r>
              <a:endParaRPr lang="en-IN" sz="1400" b="1" dirty="0">
                <a:solidFill>
                  <a:srgbClr val="EDD059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04213" y="4622898"/>
              <a:ext cx="2679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</a:rPr>
                <a:t>Address: </a:t>
              </a:r>
              <a:r>
                <a:rPr lang="en-IN" sz="1200" dirty="0">
                  <a:solidFill>
                    <a:schemeClr val="bg1"/>
                  </a:solidFill>
                </a:rPr>
                <a:t>Building 19, Room 405B, No. 498, </a:t>
              </a:r>
              <a:r>
                <a:rPr lang="en-IN" sz="1200" dirty="0" err="1">
                  <a:solidFill>
                    <a:schemeClr val="bg1"/>
                  </a:solidFill>
                </a:rPr>
                <a:t>Guo</a:t>
              </a:r>
              <a:r>
                <a:rPr lang="en-IN" sz="1200" dirty="0">
                  <a:solidFill>
                    <a:schemeClr val="bg1"/>
                  </a:solidFill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</a:rPr>
                <a:t>Shou</a:t>
              </a:r>
              <a:r>
                <a:rPr lang="en-IN" sz="1200" dirty="0">
                  <a:solidFill>
                    <a:schemeClr val="bg1"/>
                  </a:solidFill>
                </a:rPr>
                <a:t> Jing Road, </a:t>
              </a:r>
              <a:r>
                <a:rPr lang="en-IN" sz="1200" dirty="0" err="1">
                  <a:solidFill>
                    <a:schemeClr val="bg1"/>
                  </a:solidFill>
                </a:rPr>
                <a:t>Pudong</a:t>
              </a:r>
              <a:r>
                <a:rPr lang="en-IN" sz="1200" dirty="0">
                  <a:solidFill>
                    <a:schemeClr val="bg1"/>
                  </a:solidFill>
                </a:rPr>
                <a:t> District, Shanghai, China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36568" y="4224277"/>
            <a:ext cx="2679957" cy="1352729"/>
            <a:chOff x="6236568" y="4224277"/>
            <a:chExt cx="2679957" cy="1352729"/>
          </a:xfrm>
        </p:grpSpPr>
        <p:sp>
          <p:nvSpPr>
            <p:cNvPr id="12" name="TextBox 11"/>
            <p:cNvSpPr txBox="1"/>
            <p:nvPr/>
          </p:nvSpPr>
          <p:spPr>
            <a:xfrm>
              <a:off x="6236568" y="4224277"/>
              <a:ext cx="163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EDD059"/>
                  </a:solidFill>
                </a:rPr>
                <a:t>Our Social Media</a:t>
              </a:r>
              <a:endParaRPr lang="en-IN" sz="1400" b="1" dirty="0">
                <a:solidFill>
                  <a:srgbClr val="EDD059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36569" y="4653676"/>
              <a:ext cx="2679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</a:rPr>
                <a:t>Facebook: </a:t>
              </a:r>
              <a:r>
                <a:rPr lang="en-IN" sz="1200" dirty="0">
                  <a:solidFill>
                    <a:schemeClr val="bg1"/>
                  </a:solidFill>
                </a:rPr>
                <a:t>Your  Company add</a:t>
              </a:r>
            </a:p>
            <a:p>
              <a:pPr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</a:rPr>
                <a:t>Twitter: </a:t>
              </a:r>
              <a:r>
                <a:rPr lang="en-IN" sz="1200" dirty="0">
                  <a:solidFill>
                    <a:schemeClr val="bg1"/>
                  </a:solidFill>
                </a:rPr>
                <a:t>Your  Company add</a:t>
              </a:r>
            </a:p>
            <a:p>
              <a:pPr>
                <a:lnSpc>
                  <a:spcPct val="150000"/>
                </a:lnSpc>
              </a:pPr>
              <a:endParaRPr lang="en-IN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830168" y="12171"/>
            <a:ext cx="746301" cy="648072"/>
          </a:xfrm>
          <a:prstGeom prst="rect">
            <a:avLst/>
          </a:prstGeom>
          <a:solidFill>
            <a:srgbClr val="EDD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00" y="163694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8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课程计划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4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8840686"/>
              </p:ext>
            </p:extLst>
          </p:nvPr>
        </p:nvGraphicFramePr>
        <p:xfrm>
          <a:off x="239155" y="1485578"/>
          <a:ext cx="8581318" cy="2438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8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01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latin typeface="+mj-lt"/>
                          <a:cs typeface="Arial" pitchFamily="34" charset="0"/>
                        </a:rPr>
                        <a:t>课程概览</a:t>
                      </a:r>
                      <a:endParaRPr lang="en-I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04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02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网页的骨架</a:t>
                      </a:r>
                      <a:r>
                        <a:rPr lang="en-US" altLang="zh-CN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-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HTML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、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HTML5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基础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06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03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网页的设计师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- CSS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、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CSS3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基础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19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04</a:t>
                      </a: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Bootstrap</a:t>
                      </a:r>
                      <a:r>
                        <a:rPr lang="en-US" altLang="zh-CN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框架的使用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27</a:t>
                      </a: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079588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05</a:t>
                      </a:r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JQuery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框架的使用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06</a:t>
                      </a: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网页的灵魂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- JavaScript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757031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07</a:t>
                      </a: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Scss</a:t>
                      </a:r>
                      <a:r>
                        <a:rPr lang="en-I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语法入门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4548425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08</a:t>
                      </a: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Vue.js 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的入门</a:t>
                      </a:r>
                      <a:endParaRPr lang="en-IN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04" marR="121904" marT="60974" marB="6097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90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24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课程概览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99042974"/>
              </p:ext>
            </p:extLst>
          </p:nvPr>
        </p:nvGraphicFramePr>
        <p:xfrm>
          <a:off x="491936" y="19363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49042" y="13270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总课时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1680" y="13407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12h = 6</a:t>
            </a:r>
            <a:r>
              <a:rPr lang="zh-CN" altLang="en-US" dirty="0">
                <a:solidFill>
                  <a:srgbClr val="00B0F0"/>
                </a:solidFill>
              </a:rPr>
              <a:t>次 </a:t>
            </a:r>
            <a:r>
              <a:rPr lang="en-US" altLang="zh-CN" dirty="0">
                <a:solidFill>
                  <a:srgbClr val="00B0F0"/>
                </a:solidFill>
              </a:rPr>
              <a:t>x 2h = 3</a:t>
            </a:r>
            <a:r>
              <a:rPr lang="zh-CN" altLang="en-US" dirty="0">
                <a:solidFill>
                  <a:srgbClr val="00B0F0"/>
                </a:solidFill>
              </a:rPr>
              <a:t>天 </a:t>
            </a:r>
            <a:r>
              <a:rPr lang="en-US" altLang="zh-CN" dirty="0">
                <a:solidFill>
                  <a:srgbClr val="00B0F0"/>
                </a:solidFill>
              </a:rPr>
              <a:t>x 2</a:t>
            </a:r>
            <a:r>
              <a:rPr lang="zh-CN" altLang="en-US" dirty="0">
                <a:solidFill>
                  <a:srgbClr val="00B0F0"/>
                </a:solidFill>
              </a:rPr>
              <a:t>次 </a:t>
            </a:r>
            <a:r>
              <a:rPr lang="en-US" altLang="zh-CN" dirty="0">
                <a:solidFill>
                  <a:srgbClr val="00B0F0"/>
                </a:solidFill>
              </a:rPr>
              <a:t>x 2h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4864" y="220486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50"/>
                </a:solidFill>
              </a:rPr>
              <a:t>基础内容 </a:t>
            </a:r>
            <a:r>
              <a:rPr lang="en-US" altLang="zh-CN" sz="1600" dirty="0">
                <a:solidFill>
                  <a:srgbClr val="00B050"/>
                </a:solidFill>
              </a:rPr>
              <a:t>HTML CSS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14864" y="3068960"/>
            <a:ext cx="2277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50"/>
                </a:solidFill>
              </a:rPr>
              <a:t>框架 </a:t>
            </a:r>
            <a:r>
              <a:rPr lang="en-US" altLang="zh-CN" sz="1600" dirty="0">
                <a:solidFill>
                  <a:srgbClr val="00B050"/>
                </a:solidFill>
              </a:rPr>
              <a:t>Bootstrap  jQuery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08960" y="3968394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B050"/>
                </a:solidFill>
              </a:rPr>
              <a:t>扩展、</a:t>
            </a:r>
            <a:r>
              <a:rPr lang="en-US" altLang="zh-CN" sz="1600" dirty="0">
                <a:solidFill>
                  <a:srgbClr val="00B050"/>
                </a:solidFill>
              </a:rPr>
              <a:t>Coding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课程概览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63870" y="1988840"/>
            <a:ext cx="1328068" cy="637619"/>
            <a:chOff x="1083692" y="1340768"/>
            <a:chExt cx="1328068" cy="637619"/>
          </a:xfrm>
        </p:grpSpPr>
        <p:sp>
          <p:nvSpPr>
            <p:cNvPr id="30" name="矩形: 圆角 29"/>
            <p:cNvSpPr/>
            <p:nvPr/>
          </p:nvSpPr>
          <p:spPr>
            <a:xfrm>
              <a:off x="1083692" y="1340768"/>
              <a:ext cx="1328068" cy="63761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76100" y="1393612"/>
              <a:ext cx="11833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HTML</a:t>
              </a:r>
              <a:endPara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063870" y="3406386"/>
            <a:ext cx="1328068" cy="637619"/>
            <a:chOff x="1083692" y="1340768"/>
            <a:chExt cx="1328068" cy="637619"/>
          </a:xfrm>
        </p:grpSpPr>
        <p:sp>
          <p:nvSpPr>
            <p:cNvPr id="34" name="矩形: 圆角 33"/>
            <p:cNvSpPr/>
            <p:nvPr/>
          </p:nvSpPr>
          <p:spPr>
            <a:xfrm>
              <a:off x="1083692" y="1340768"/>
              <a:ext cx="1328068" cy="637619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86702" y="1397967"/>
              <a:ext cx="92204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CSS</a:t>
              </a:r>
              <a:endPara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063870" y="4805852"/>
            <a:ext cx="2004074" cy="637619"/>
            <a:chOff x="1081305" y="1340768"/>
            <a:chExt cx="1332841" cy="637619"/>
          </a:xfrm>
        </p:grpSpPr>
        <p:sp>
          <p:nvSpPr>
            <p:cNvPr id="37" name="矩形: 圆角 36"/>
            <p:cNvSpPr/>
            <p:nvPr/>
          </p:nvSpPr>
          <p:spPr>
            <a:xfrm>
              <a:off x="1083692" y="1340768"/>
              <a:ext cx="1328068" cy="637619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81305" y="1375758"/>
              <a:ext cx="133284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JavaScript</a:t>
              </a:r>
              <a:endPara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074284" y="2712387"/>
            <a:ext cx="1015372" cy="1260823"/>
            <a:chOff x="326028" y="2536971"/>
            <a:chExt cx="1015372" cy="1260823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8" y="2536971"/>
              <a:ext cx="1015372" cy="860713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484899" y="3397684"/>
              <a:ext cx="6976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网页</a:t>
              </a:r>
              <a:endParaRPr lang="zh-CN" alt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1" name="左大括号 40"/>
          <p:cNvSpPr/>
          <p:nvPr/>
        </p:nvSpPr>
        <p:spPr>
          <a:xfrm>
            <a:off x="1356804" y="2325731"/>
            <a:ext cx="504056" cy="279893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02019" y="1850487"/>
            <a:ext cx="2311752" cy="351842"/>
            <a:chOff x="3902019" y="1850487"/>
            <a:chExt cx="2311752" cy="351842"/>
          </a:xfrm>
        </p:grpSpPr>
        <p:sp>
          <p:nvSpPr>
            <p:cNvPr id="3" name="流程图: 文档 2"/>
            <p:cNvSpPr/>
            <p:nvPr/>
          </p:nvSpPr>
          <p:spPr>
            <a:xfrm>
              <a:off x="3902019" y="1850488"/>
              <a:ext cx="553713" cy="351839"/>
            </a:xfrm>
            <a:prstGeom prst="flowChartDocumen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语言</a:t>
              </a:r>
            </a:p>
          </p:txBody>
        </p:sp>
        <p:sp>
          <p:nvSpPr>
            <p:cNvPr id="18" name="流程图: 文档 17"/>
            <p:cNvSpPr/>
            <p:nvPr/>
          </p:nvSpPr>
          <p:spPr>
            <a:xfrm>
              <a:off x="4653926" y="1850487"/>
              <a:ext cx="553713" cy="351839"/>
            </a:xfrm>
            <a:prstGeom prst="flowChartDocumen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标签</a:t>
              </a:r>
            </a:p>
          </p:txBody>
        </p:sp>
        <p:sp>
          <p:nvSpPr>
            <p:cNvPr id="19" name="流程图: 文档 18"/>
            <p:cNvSpPr/>
            <p:nvPr/>
          </p:nvSpPr>
          <p:spPr>
            <a:xfrm>
              <a:off x="5426162" y="1850490"/>
              <a:ext cx="787609" cy="351839"/>
            </a:xfrm>
            <a:prstGeom prst="flowChartDocumen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超文本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05321" y="2498082"/>
            <a:ext cx="2308450" cy="353006"/>
            <a:chOff x="3905321" y="2498082"/>
            <a:chExt cx="2308450" cy="353006"/>
          </a:xfrm>
        </p:grpSpPr>
        <p:grpSp>
          <p:nvGrpSpPr>
            <p:cNvPr id="6" name="组合 5"/>
            <p:cNvGrpSpPr/>
            <p:nvPr/>
          </p:nvGrpSpPr>
          <p:grpSpPr>
            <a:xfrm>
              <a:off x="3905321" y="2498082"/>
              <a:ext cx="1530775" cy="353006"/>
              <a:chOff x="3905321" y="2498082"/>
              <a:chExt cx="1530775" cy="353006"/>
            </a:xfrm>
          </p:grpSpPr>
          <p:sp>
            <p:nvSpPr>
              <p:cNvPr id="22" name="流程图: 文档 21"/>
              <p:cNvSpPr/>
              <p:nvPr/>
            </p:nvSpPr>
            <p:spPr>
              <a:xfrm>
                <a:off x="3905321" y="2499249"/>
                <a:ext cx="649425" cy="351839"/>
              </a:xfrm>
              <a:prstGeom prst="flowChartDocumen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表格</a:t>
                </a:r>
              </a:p>
            </p:txBody>
          </p:sp>
          <p:sp>
            <p:nvSpPr>
              <p:cNvPr id="23" name="流程图: 文档 22"/>
              <p:cNvSpPr/>
              <p:nvPr/>
            </p:nvSpPr>
            <p:spPr>
              <a:xfrm>
                <a:off x="4806378" y="2498082"/>
                <a:ext cx="629718" cy="351839"/>
              </a:xfrm>
              <a:prstGeom prst="flowChartDocumen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链接</a:t>
                </a:r>
              </a:p>
            </p:txBody>
          </p:sp>
        </p:grpSp>
        <p:sp>
          <p:nvSpPr>
            <p:cNvPr id="27" name="流程图: 文档 26"/>
            <p:cNvSpPr/>
            <p:nvPr/>
          </p:nvSpPr>
          <p:spPr>
            <a:xfrm>
              <a:off x="5738708" y="2499249"/>
              <a:ext cx="475063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图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02019" y="3373353"/>
            <a:ext cx="2110142" cy="351842"/>
            <a:chOff x="3902019" y="1850487"/>
            <a:chExt cx="2110142" cy="351842"/>
          </a:xfrm>
        </p:grpSpPr>
        <p:sp>
          <p:nvSpPr>
            <p:cNvPr id="42" name="流程图: 文档 41"/>
            <p:cNvSpPr/>
            <p:nvPr/>
          </p:nvSpPr>
          <p:spPr>
            <a:xfrm>
              <a:off x="3902019" y="1850488"/>
              <a:ext cx="553713" cy="351839"/>
            </a:xfrm>
            <a:prstGeom prst="flowChartDocumen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样式</a:t>
              </a:r>
            </a:p>
          </p:txBody>
        </p:sp>
        <p:sp>
          <p:nvSpPr>
            <p:cNvPr id="43" name="流程图: 文档 42"/>
            <p:cNvSpPr/>
            <p:nvPr/>
          </p:nvSpPr>
          <p:spPr>
            <a:xfrm>
              <a:off x="4653926" y="1850487"/>
              <a:ext cx="553713" cy="351839"/>
            </a:xfrm>
            <a:prstGeom prst="flowChartDocumen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颜色</a:t>
              </a:r>
            </a:p>
          </p:txBody>
        </p:sp>
        <p:sp>
          <p:nvSpPr>
            <p:cNvPr id="44" name="流程图: 文档 43"/>
            <p:cNvSpPr/>
            <p:nvPr/>
          </p:nvSpPr>
          <p:spPr>
            <a:xfrm>
              <a:off x="5426163" y="1850490"/>
              <a:ext cx="585998" cy="351839"/>
            </a:xfrm>
            <a:prstGeom prst="flowChartDocumen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布局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02019" y="3868085"/>
            <a:ext cx="3478293" cy="353021"/>
            <a:chOff x="3902019" y="3868085"/>
            <a:chExt cx="3478293" cy="353021"/>
          </a:xfrm>
        </p:grpSpPr>
        <p:sp>
          <p:nvSpPr>
            <p:cNvPr id="45" name="流程图: 文档 44"/>
            <p:cNvSpPr/>
            <p:nvPr/>
          </p:nvSpPr>
          <p:spPr>
            <a:xfrm>
              <a:off x="3902019" y="3869267"/>
              <a:ext cx="629718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link</a:t>
              </a:r>
              <a:endParaRPr lang="zh-CN" altLang="en-US" sz="1400" dirty="0"/>
            </a:p>
          </p:txBody>
        </p:sp>
        <p:sp>
          <p:nvSpPr>
            <p:cNvPr id="46" name="流程图: 文档 45"/>
            <p:cNvSpPr/>
            <p:nvPr/>
          </p:nvSpPr>
          <p:spPr>
            <a:xfrm>
              <a:off x="4653926" y="3868085"/>
              <a:ext cx="998194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stylesheet</a:t>
              </a:r>
              <a:endParaRPr lang="zh-CN" altLang="en-US" sz="1400" dirty="0"/>
            </a:p>
          </p:txBody>
        </p:sp>
        <p:sp>
          <p:nvSpPr>
            <p:cNvPr id="47" name="流程图: 文档 46"/>
            <p:cNvSpPr/>
            <p:nvPr/>
          </p:nvSpPr>
          <p:spPr>
            <a:xfrm>
              <a:off x="5772000" y="3868085"/>
              <a:ext cx="744216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color  </a:t>
              </a:r>
              <a:endParaRPr lang="zh-CN" altLang="en-US" sz="1400" dirty="0"/>
            </a:p>
          </p:txBody>
        </p:sp>
        <p:sp>
          <p:nvSpPr>
            <p:cNvPr id="48" name="流程图: 文档 47"/>
            <p:cNvSpPr/>
            <p:nvPr/>
          </p:nvSpPr>
          <p:spPr>
            <a:xfrm>
              <a:off x="6636096" y="3868410"/>
              <a:ext cx="744216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margin  </a:t>
              </a:r>
              <a:endParaRPr lang="zh-CN" altLang="en-US" sz="1400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406074" y="4805852"/>
            <a:ext cx="2399244" cy="351842"/>
            <a:chOff x="3902019" y="1850487"/>
            <a:chExt cx="2399244" cy="351842"/>
          </a:xfrm>
        </p:grpSpPr>
        <p:sp>
          <p:nvSpPr>
            <p:cNvPr id="51" name="流程图: 文档 50"/>
            <p:cNvSpPr/>
            <p:nvPr/>
          </p:nvSpPr>
          <p:spPr>
            <a:xfrm>
              <a:off x="3902019" y="1850488"/>
              <a:ext cx="553713" cy="351839"/>
            </a:xfrm>
            <a:prstGeom prst="flowChartDocumen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语言</a:t>
              </a:r>
            </a:p>
          </p:txBody>
        </p:sp>
        <p:sp>
          <p:nvSpPr>
            <p:cNvPr id="52" name="流程图: 文档 51"/>
            <p:cNvSpPr/>
            <p:nvPr/>
          </p:nvSpPr>
          <p:spPr>
            <a:xfrm>
              <a:off x="4653926" y="1850487"/>
              <a:ext cx="553713" cy="351839"/>
            </a:xfrm>
            <a:prstGeom prst="flowChartDocumen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脚本</a:t>
              </a:r>
            </a:p>
          </p:txBody>
        </p:sp>
        <p:sp>
          <p:nvSpPr>
            <p:cNvPr id="53" name="流程图: 文档 52"/>
            <p:cNvSpPr/>
            <p:nvPr/>
          </p:nvSpPr>
          <p:spPr>
            <a:xfrm>
              <a:off x="5426162" y="1850490"/>
              <a:ext cx="875101" cy="351839"/>
            </a:xfrm>
            <a:prstGeom prst="flowChartDocumen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轻量级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406074" y="5340516"/>
            <a:ext cx="3550302" cy="363599"/>
            <a:chOff x="3902019" y="3857507"/>
            <a:chExt cx="3550302" cy="363599"/>
          </a:xfrm>
        </p:grpSpPr>
        <p:sp>
          <p:nvSpPr>
            <p:cNvPr id="55" name="流程图: 文档 54"/>
            <p:cNvSpPr/>
            <p:nvPr/>
          </p:nvSpPr>
          <p:spPr>
            <a:xfrm>
              <a:off x="3902019" y="3869267"/>
              <a:ext cx="629718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script</a:t>
              </a:r>
              <a:endParaRPr lang="zh-CN" altLang="en-US" sz="1400" dirty="0"/>
            </a:p>
          </p:txBody>
        </p:sp>
        <p:sp>
          <p:nvSpPr>
            <p:cNvPr id="56" name="流程图: 文档 55"/>
            <p:cNvSpPr/>
            <p:nvPr/>
          </p:nvSpPr>
          <p:spPr>
            <a:xfrm>
              <a:off x="4653925" y="3868085"/>
              <a:ext cx="1552248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getElementByID</a:t>
              </a:r>
              <a:endParaRPr lang="zh-CN" altLang="en-US" sz="900" dirty="0"/>
            </a:p>
          </p:txBody>
        </p:sp>
        <p:sp>
          <p:nvSpPr>
            <p:cNvPr id="57" name="流程图: 文档 56"/>
            <p:cNvSpPr/>
            <p:nvPr/>
          </p:nvSpPr>
          <p:spPr>
            <a:xfrm>
              <a:off x="6349777" y="3857507"/>
              <a:ext cx="1102544" cy="351839"/>
            </a:xfrm>
            <a:prstGeom prst="flowChartDocumen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innerHTML</a:t>
              </a:r>
              <a:r>
                <a:rPr lang="en-US" altLang="zh-CN" sz="1400" dirty="0"/>
                <a:t>  </a:t>
              </a:r>
              <a:endParaRPr lang="zh-CN" altLang="en-US" sz="14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3767553" y="1868158"/>
            <a:ext cx="333456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H</a:t>
            </a:r>
            <a:r>
              <a:rPr lang="en-US" altLang="zh-CN" dirty="0">
                <a:solidFill>
                  <a:srgbClr val="0070C0"/>
                </a:solidFill>
              </a:rPr>
              <a:t>yper </a:t>
            </a:r>
            <a:r>
              <a:rPr lang="en-US" altLang="zh-CN" b="1" dirty="0">
                <a:solidFill>
                  <a:srgbClr val="0070C0"/>
                </a:solidFill>
              </a:rPr>
              <a:t>T</a:t>
            </a:r>
            <a:r>
              <a:rPr lang="en-US" altLang="zh-CN" dirty="0">
                <a:solidFill>
                  <a:srgbClr val="0070C0"/>
                </a:solidFill>
              </a:rPr>
              <a:t>ext </a:t>
            </a:r>
            <a:r>
              <a:rPr lang="en-US" altLang="zh-CN" b="1" dirty="0">
                <a:solidFill>
                  <a:srgbClr val="0070C0"/>
                </a:solidFill>
              </a:rPr>
              <a:t>M</a:t>
            </a:r>
            <a:r>
              <a:rPr lang="en-US" altLang="zh-CN" dirty="0">
                <a:solidFill>
                  <a:srgbClr val="0070C0"/>
                </a:solidFill>
              </a:rPr>
              <a:t>arkup </a:t>
            </a:r>
            <a:r>
              <a:rPr lang="en-US" altLang="zh-CN" b="1" dirty="0">
                <a:solidFill>
                  <a:srgbClr val="0070C0"/>
                </a:solidFill>
              </a:rPr>
              <a:t>L</a:t>
            </a:r>
            <a:r>
              <a:rPr lang="en-US" altLang="zh-CN" dirty="0">
                <a:solidFill>
                  <a:srgbClr val="0070C0"/>
                </a:solidFill>
              </a:rPr>
              <a:t>anguage</a:t>
            </a:r>
            <a:r>
              <a:rPr lang="zh-CN" altLang="en-US" sz="2400" dirty="0">
                <a:ln w="0"/>
                <a:solidFill>
                  <a:srgbClr val="0070C0"/>
                </a:solidFill>
              </a:rPr>
              <a:t> </a:t>
            </a:r>
            <a:endParaRPr lang="en-US" altLang="zh-CN" sz="2400" dirty="0">
              <a:ln w="0"/>
              <a:solidFill>
                <a:srgbClr val="0070C0"/>
              </a:solidFill>
            </a:endParaRPr>
          </a:p>
          <a:p>
            <a:pPr algn="ctr"/>
            <a:r>
              <a:rPr lang="zh-CN" altLang="en-US" sz="2400" dirty="0">
                <a:ln w="0"/>
                <a:solidFill>
                  <a:srgbClr val="0070C0"/>
                </a:solidFill>
              </a:rPr>
              <a:t>超文本标记语言</a:t>
            </a:r>
            <a:endParaRPr lang="zh-CN" altLang="en-US" sz="2400" b="0" cap="none" spc="0" dirty="0">
              <a:ln w="0"/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72629" y="3348861"/>
            <a:ext cx="263405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ascading </a:t>
            </a:r>
            <a:r>
              <a:rPr lang="en-US" altLang="zh-CN" b="1" dirty="0">
                <a:solidFill>
                  <a:srgbClr val="00B0F0"/>
                </a:solidFill>
              </a:rPr>
              <a:t>S</a:t>
            </a:r>
            <a:r>
              <a:rPr lang="en-US" altLang="zh-CN" dirty="0">
                <a:solidFill>
                  <a:srgbClr val="00B0F0"/>
                </a:solidFill>
              </a:rPr>
              <a:t>tyle </a:t>
            </a:r>
            <a:r>
              <a:rPr lang="en-US" altLang="zh-CN" b="1" dirty="0">
                <a:solidFill>
                  <a:srgbClr val="00B0F0"/>
                </a:solidFill>
              </a:rPr>
              <a:t>S</a:t>
            </a:r>
            <a:r>
              <a:rPr lang="en-US" altLang="zh-CN" dirty="0">
                <a:solidFill>
                  <a:srgbClr val="00B0F0"/>
                </a:solidFill>
              </a:rPr>
              <a:t>heets</a:t>
            </a:r>
          </a:p>
          <a:p>
            <a:pPr algn="ctr"/>
            <a:r>
              <a:rPr lang="zh-CN" altLang="en-US" sz="2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层叠样式表</a:t>
            </a:r>
            <a:endParaRPr lang="zh-CN" altLang="en-US" sz="2400" b="0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07960" y="4804671"/>
            <a:ext cx="341632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</a:rPr>
              <a:t>一种属于网络的脚本语言</a:t>
            </a:r>
            <a:endParaRPr lang="en-US" altLang="zh-CN" dirty="0">
              <a:solidFill>
                <a:srgbClr val="00B050"/>
              </a:solidFill>
            </a:endParaRPr>
          </a:p>
          <a:p>
            <a:pPr algn="ctr"/>
            <a:r>
              <a:rPr lang="zh-CN" altLang="en-US" dirty="0">
                <a:solidFill>
                  <a:srgbClr val="00B050"/>
                </a:solidFill>
              </a:rPr>
              <a:t>为网页添加各式各样的动态功能</a:t>
            </a:r>
            <a:endParaRPr lang="zh-CN" altLang="en-US" sz="28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减号 13"/>
          <p:cNvSpPr/>
          <p:nvPr/>
        </p:nvSpPr>
        <p:spPr>
          <a:xfrm>
            <a:off x="1651372" y="3696264"/>
            <a:ext cx="400059" cy="63848"/>
          </a:xfrm>
          <a:prstGeom prst="mathMinus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41059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12" grpId="0"/>
      <p:bldP spid="60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- HTML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24944"/>
            <a:ext cx="203835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571928" y="1268760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html:5</a:t>
            </a:r>
            <a:endParaRPr lang="zh-CN" alt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3140968"/>
            <a:ext cx="847725" cy="21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65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000" b="0" dirty="0">
                <a:solidFill>
                  <a:srgbClr val="00B0F0"/>
                </a:solidFill>
              </a:rPr>
              <a:t>最常用的</a:t>
            </a:r>
            <a:r>
              <a:rPr lang="en-US" altLang="zh-CN" sz="2000" b="0" dirty="0">
                <a:solidFill>
                  <a:srgbClr val="00B0F0"/>
                </a:solidFill>
              </a:rPr>
              <a:t>HTML</a:t>
            </a:r>
            <a:r>
              <a:rPr lang="zh-CN" altLang="en-US" sz="2000" b="0" dirty="0">
                <a:solidFill>
                  <a:srgbClr val="00B0F0"/>
                </a:solidFill>
              </a:rPr>
              <a:t>标签</a:t>
            </a:r>
            <a:endParaRPr lang="en-IN" sz="2000" b="0" dirty="0">
              <a:solidFill>
                <a:srgbClr val="00B0F0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325593" y="1319595"/>
            <a:ext cx="2159566" cy="1454167"/>
            <a:chOff x="431876" y="1326474"/>
            <a:chExt cx="2159566" cy="1454167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326474"/>
              <a:ext cx="792088" cy="7920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2" name="文本框 41"/>
            <p:cNvSpPr txBox="1"/>
            <p:nvPr/>
          </p:nvSpPr>
          <p:spPr>
            <a:xfrm>
              <a:off x="934418" y="2195865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标题</a:t>
              </a:r>
              <a:r>
                <a:rPr lang="en-US" altLang="zh-CN" sz="1200" dirty="0">
                  <a:solidFill>
                    <a:srgbClr val="0070C0"/>
                  </a:solidFill>
                </a:rPr>
                <a:t>(h1 ~ h6)</a:t>
              </a:r>
              <a:r>
                <a:rPr lang="zh-CN" altLang="en-US" sz="1200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31876" y="2472864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显示不同大小的文字标题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90154" y="1319595"/>
            <a:ext cx="1620957" cy="1449430"/>
            <a:chOff x="3660660" y="1269339"/>
            <a:chExt cx="1620957" cy="144943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269339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5" name="文本框 44"/>
            <p:cNvSpPr txBox="1"/>
            <p:nvPr/>
          </p:nvSpPr>
          <p:spPr>
            <a:xfrm>
              <a:off x="4054198" y="2145418"/>
              <a:ext cx="8338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超链接</a:t>
              </a:r>
              <a:r>
                <a:rPr lang="en-US" altLang="zh-CN" sz="1200" dirty="0">
                  <a:solidFill>
                    <a:srgbClr val="0070C0"/>
                  </a:solidFill>
                </a:rPr>
                <a:t>(a)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660660" y="2410992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跳转到另一个界面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21259" y="3010341"/>
            <a:ext cx="1620957" cy="1484989"/>
            <a:chOff x="6582977" y="1267836"/>
            <a:chExt cx="1620957" cy="1484989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456" y="1267836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2" name="文本框 51"/>
            <p:cNvSpPr txBox="1"/>
            <p:nvPr/>
          </p:nvSpPr>
          <p:spPr>
            <a:xfrm>
              <a:off x="6931248" y="21565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按钮</a:t>
              </a:r>
              <a:r>
                <a:rPr lang="en-US" altLang="zh-CN" sz="1200" dirty="0">
                  <a:solidFill>
                    <a:srgbClr val="0070C0"/>
                  </a:solidFill>
                </a:rPr>
                <a:t>(button)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582977" y="244504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点击之后触发事件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6161" y="1319595"/>
            <a:ext cx="1980029" cy="1454167"/>
            <a:chOff x="484191" y="1402475"/>
            <a:chExt cx="1980029" cy="1454167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768" y="1402475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5" name="文本框 64"/>
            <p:cNvSpPr txBox="1"/>
            <p:nvPr/>
          </p:nvSpPr>
          <p:spPr>
            <a:xfrm>
              <a:off x="1061846" y="2290532"/>
              <a:ext cx="8338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分区</a:t>
              </a:r>
              <a:r>
                <a:rPr lang="en-US" altLang="zh-CN" sz="1200" dirty="0">
                  <a:solidFill>
                    <a:srgbClr val="0070C0"/>
                  </a:solidFill>
                </a:rPr>
                <a:t>(div)</a:t>
              </a:r>
              <a:r>
                <a:rPr lang="zh-CN" altLang="en-US" sz="1200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84191" y="2548865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将文档进行分区或分节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231894" y="3008890"/>
            <a:ext cx="1800493" cy="1473133"/>
            <a:chOff x="6231894" y="3008890"/>
            <a:chExt cx="1800493" cy="1473133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75" y="3008890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1" name="文本框 70"/>
            <p:cNvSpPr txBox="1"/>
            <p:nvPr/>
          </p:nvSpPr>
          <p:spPr>
            <a:xfrm>
              <a:off x="6675724" y="3919583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列表</a:t>
              </a:r>
              <a:r>
                <a:rPr lang="en-US" altLang="zh-CN" sz="1200" dirty="0">
                  <a:solidFill>
                    <a:srgbClr val="0070C0"/>
                  </a:solidFill>
                </a:rPr>
                <a:t>(</a:t>
              </a:r>
              <a:r>
                <a:rPr lang="en-US" altLang="zh-CN" sz="1200" dirty="0" err="1">
                  <a:solidFill>
                    <a:srgbClr val="0070C0"/>
                  </a:solidFill>
                </a:rPr>
                <a:t>ul</a:t>
              </a:r>
              <a:r>
                <a:rPr lang="en-US" altLang="zh-CN" sz="1200" dirty="0">
                  <a:solidFill>
                    <a:srgbClr val="0070C0"/>
                  </a:solidFill>
                </a:rPr>
                <a:t> / </a:t>
              </a:r>
              <a:r>
                <a:rPr lang="en-US" altLang="zh-CN" sz="1200" dirty="0" err="1">
                  <a:solidFill>
                    <a:srgbClr val="0070C0"/>
                  </a:solidFill>
                </a:rPr>
                <a:t>ol</a:t>
              </a:r>
              <a:r>
                <a:rPr lang="en-US" altLang="zh-CN" sz="1200" dirty="0">
                  <a:solidFill>
                    <a:srgbClr val="0070C0"/>
                  </a:solidFill>
                </a:rPr>
                <a:t> &gt; li)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231894" y="4174246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显示有序和无序列表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411385" y="4721472"/>
            <a:ext cx="1980029" cy="1514038"/>
            <a:chOff x="652359" y="4716845"/>
            <a:chExt cx="1980029" cy="1514038"/>
          </a:xfrm>
        </p:grpSpPr>
        <p:sp>
          <p:nvSpPr>
            <p:cNvPr id="75" name="文本框 74"/>
            <p:cNvSpPr txBox="1"/>
            <p:nvPr/>
          </p:nvSpPr>
          <p:spPr>
            <a:xfrm>
              <a:off x="1123816" y="5646107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表格</a:t>
              </a:r>
              <a:r>
                <a:rPr lang="en-US" altLang="zh-CN" sz="1200" dirty="0">
                  <a:solidFill>
                    <a:srgbClr val="0070C0"/>
                  </a:solidFill>
                </a:rPr>
                <a:t>(table)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52359" y="5923106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将数据以表格形式展示</a:t>
              </a:r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57" y="4716845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3" name="组合 82"/>
          <p:cNvGrpSpPr/>
          <p:nvPr/>
        </p:nvGrpSpPr>
        <p:grpSpPr>
          <a:xfrm>
            <a:off x="3615840" y="3008890"/>
            <a:ext cx="1800493" cy="1486440"/>
            <a:chOff x="3615840" y="3008890"/>
            <a:chExt cx="1800493" cy="1486440"/>
          </a:xfrm>
        </p:grpSpPr>
        <p:sp>
          <p:nvSpPr>
            <p:cNvPr id="59" name="文本框 58"/>
            <p:cNvSpPr txBox="1"/>
            <p:nvPr/>
          </p:nvSpPr>
          <p:spPr>
            <a:xfrm>
              <a:off x="4070235" y="3932890"/>
              <a:ext cx="841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图片</a:t>
              </a:r>
              <a:r>
                <a:rPr lang="en-US" altLang="zh-CN" sz="1200" dirty="0">
                  <a:solidFill>
                    <a:srgbClr val="0070C0"/>
                  </a:solidFill>
                </a:rPr>
                <a:t>(</a:t>
              </a:r>
              <a:r>
                <a:rPr lang="en-US" altLang="zh-CN" sz="1200" dirty="0" err="1">
                  <a:solidFill>
                    <a:srgbClr val="0070C0"/>
                  </a:solidFill>
                </a:rPr>
                <a:t>img</a:t>
              </a:r>
              <a:r>
                <a:rPr lang="en-US" altLang="zh-CN" sz="1200" dirty="0">
                  <a:solidFill>
                    <a:srgbClr val="0070C0"/>
                  </a:solidFill>
                </a:rPr>
                <a:t>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615840" y="4187553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显示各种各样的图片</a:t>
              </a:r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421" y="3008890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2" name="组合 81"/>
          <p:cNvGrpSpPr/>
          <p:nvPr/>
        </p:nvGrpSpPr>
        <p:grpSpPr>
          <a:xfrm>
            <a:off x="900796" y="4721472"/>
            <a:ext cx="1261884" cy="1518665"/>
            <a:chOff x="3769380" y="4716845"/>
            <a:chExt cx="1261884" cy="1518665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421" y="4716845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9" name="文本框 78"/>
            <p:cNvSpPr txBox="1"/>
            <p:nvPr/>
          </p:nvSpPr>
          <p:spPr>
            <a:xfrm>
              <a:off x="3859950" y="5646107"/>
              <a:ext cx="10807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输入框</a:t>
              </a:r>
              <a:r>
                <a:rPr lang="en-US" altLang="zh-CN" sz="1200" dirty="0">
                  <a:solidFill>
                    <a:srgbClr val="0070C0"/>
                  </a:solidFill>
                </a:rPr>
                <a:t>(input)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769380" y="592773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用户输入内容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300719" y="4725127"/>
            <a:ext cx="1441420" cy="1510383"/>
            <a:chOff x="6300719" y="4725127"/>
            <a:chExt cx="1441420" cy="1510383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261" y="4725127"/>
              <a:ext cx="792000" cy="79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88" name="文本框 87"/>
            <p:cNvSpPr txBox="1"/>
            <p:nvPr/>
          </p:nvSpPr>
          <p:spPr>
            <a:xfrm>
              <a:off x="6570024" y="5651428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</a:rPr>
                <a:t>表单</a:t>
              </a:r>
              <a:r>
                <a:rPr lang="en-US" altLang="zh-CN" sz="1200" dirty="0">
                  <a:solidFill>
                    <a:srgbClr val="0070C0"/>
                  </a:solidFill>
                </a:rPr>
                <a:t>(form)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300719" y="5927733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给用户创建表单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5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564904"/>
            <a:ext cx="3409951" cy="4762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379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 –  </a:t>
            </a:r>
            <a:r>
              <a:rPr lang="en-US" altLang="zh-CN" sz="2400" dirty="0">
                <a:solidFill>
                  <a:srgbClr val="00B0F0"/>
                </a:solidFill>
                <a:cs typeface="Arial" pitchFamily="34" charset="0"/>
              </a:rPr>
              <a:t>div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zh-CN" altLang="en-US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43637" y="2899980"/>
            <a:ext cx="856325" cy="863919"/>
            <a:chOff x="318597" y="3916141"/>
            <a:chExt cx="856325" cy="863919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1027445" y="3916141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318597" y="4441506"/>
              <a:ext cx="856325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div</a:t>
              </a:r>
              <a:r>
                <a:rPr lang="zh-CN" altLang="en-US" sz="1600" dirty="0"/>
                <a:t>标签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09793" y="2899980"/>
            <a:ext cx="2016224" cy="2827134"/>
            <a:chOff x="3936113" y="1807144"/>
            <a:chExt cx="2016224" cy="2827134"/>
          </a:xfrm>
        </p:grpSpPr>
        <p:cxnSp>
          <p:nvCxnSpPr>
            <p:cNvPr id="15" name="直接箭头连接符 14"/>
            <p:cNvCxnSpPr>
              <a:endCxn id="16" idx="0"/>
            </p:cNvCxnSpPr>
            <p:nvPr/>
          </p:nvCxnSpPr>
          <p:spPr>
            <a:xfrm>
              <a:off x="4944225" y="1807144"/>
              <a:ext cx="0" cy="24885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936113" y="4295724"/>
              <a:ext cx="2016224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此节中包含的内容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58354" y="2899980"/>
            <a:ext cx="1266693" cy="859525"/>
            <a:chOff x="4808212" y="2132856"/>
            <a:chExt cx="1266693" cy="859525"/>
          </a:xfrm>
        </p:grpSpPr>
        <p:cxnSp>
          <p:nvCxnSpPr>
            <p:cNvPr id="31" name="直接箭头连接符 30"/>
            <p:cNvCxnSpPr/>
            <p:nvPr/>
          </p:nvCxnSpPr>
          <p:spPr>
            <a:xfrm>
              <a:off x="4836688" y="2132856"/>
              <a:ext cx="0" cy="52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808212" y="2653827"/>
              <a:ext cx="1266693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div</a:t>
              </a:r>
              <a:r>
                <a:rPr lang="zh-CN" altLang="en-US" sz="1600" dirty="0"/>
                <a:t>结束标签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315941" y="2899980"/>
            <a:ext cx="1620957" cy="2108784"/>
            <a:chOff x="3186782" y="2467932"/>
            <a:chExt cx="1620957" cy="2108784"/>
          </a:xfrm>
        </p:grpSpPr>
        <p:cxnSp>
          <p:nvCxnSpPr>
            <p:cNvPr id="39" name="直接箭头连接符 38"/>
            <p:cNvCxnSpPr>
              <a:endCxn id="40" idx="0"/>
            </p:cNvCxnSpPr>
            <p:nvPr/>
          </p:nvCxnSpPr>
          <p:spPr>
            <a:xfrm>
              <a:off x="3980634" y="2467932"/>
              <a:ext cx="16627" cy="17702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186782" y="4238162"/>
              <a:ext cx="1620957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标签的唯一标识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974310" y="2899980"/>
            <a:ext cx="800219" cy="1559711"/>
            <a:chOff x="2845151" y="2467932"/>
            <a:chExt cx="800219" cy="1559711"/>
          </a:xfrm>
        </p:grpSpPr>
        <p:cxnSp>
          <p:nvCxnSpPr>
            <p:cNvPr id="46" name="直接箭头连接符 45"/>
            <p:cNvCxnSpPr/>
            <p:nvPr/>
          </p:nvCxnSpPr>
          <p:spPr>
            <a:xfrm flipH="1">
              <a:off x="3267496" y="2467932"/>
              <a:ext cx="2774" cy="12107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2845151" y="3689089"/>
              <a:ext cx="800219" cy="33855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标签类</a:t>
              </a: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83568" y="1246788"/>
            <a:ext cx="3236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可定义文档中的分区或节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可以把文档分割为独立的、不同的部分</a:t>
            </a:r>
          </a:p>
        </p:txBody>
      </p:sp>
      <p:sp>
        <p:nvSpPr>
          <p:cNvPr id="53" name="流程图: 文档 52"/>
          <p:cNvSpPr/>
          <p:nvPr/>
        </p:nvSpPr>
        <p:spPr>
          <a:xfrm>
            <a:off x="4788024" y="1246788"/>
            <a:ext cx="1152128" cy="551923"/>
          </a:xfrm>
          <a:prstGeom prst="flowChartDocumen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块级元素</a:t>
            </a:r>
          </a:p>
        </p:txBody>
      </p:sp>
    </p:spTree>
    <p:extLst>
      <p:ext uri="{BB962C8B-B14F-4D97-AF65-F5344CB8AC3E}">
        <p14:creationId xmlns:p14="http://schemas.microsoft.com/office/powerpoint/2010/main" val="183288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AA90-7F0B-48EA-9407-1565AA29FFF0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20" name="文本框 19"/>
          <p:cNvSpPr txBox="1"/>
          <p:nvPr/>
        </p:nvSpPr>
        <p:spPr>
          <a:xfrm>
            <a:off x="326028" y="692696"/>
            <a:ext cx="4097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网页的骨架 </a:t>
            </a:r>
            <a:r>
              <a:rPr lang="en-US" altLang="zh-CN" sz="2000" dirty="0">
                <a:solidFill>
                  <a:srgbClr val="00B0F0"/>
                </a:solidFill>
                <a:cs typeface="Arial" pitchFamily="34" charset="0"/>
              </a:rPr>
              <a:t>– HTML  –  h1~h6</a:t>
            </a:r>
            <a:r>
              <a:rPr lang="zh-CN" altLang="en-US" sz="2000" dirty="0">
                <a:solidFill>
                  <a:srgbClr val="00B0F0"/>
                </a:solidFill>
                <a:cs typeface="Arial" pitchFamily="34" charset="0"/>
              </a:rPr>
              <a:t>标签</a:t>
            </a:r>
            <a:endParaRPr lang="en-IN" altLang="zh-CN" sz="2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708920"/>
            <a:ext cx="1695450" cy="2476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7" y="2781155"/>
            <a:ext cx="1552575" cy="2514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0410" y="1196752"/>
            <a:ext cx="3954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&lt;h1&gt; - &lt;h6&gt; </a:t>
            </a:r>
            <a:r>
              <a:rPr lang="zh-CN" altLang="en-US" sz="1400" dirty="0">
                <a:latin typeface="+mj-ea"/>
                <a:ea typeface="+mj-ea"/>
              </a:rPr>
              <a:t>标签可定义标题 </a:t>
            </a:r>
            <a:r>
              <a:rPr lang="en-US" altLang="zh-CN" sz="1400" dirty="0">
                <a:latin typeface="+mj-ea"/>
                <a:ea typeface="+mj-ea"/>
              </a:rPr>
              <a:t>- </a:t>
            </a:r>
            <a:r>
              <a:rPr lang="zh-CN" altLang="en-US" sz="1400" dirty="0">
                <a:latin typeface="+mj-ea"/>
                <a:ea typeface="+mj-ea"/>
              </a:rPr>
              <a:t>文字</a:t>
            </a:r>
            <a:endParaRPr lang="en-US" altLang="zh-CN" sz="1400" dirty="0">
              <a:latin typeface="+mj-ea"/>
              <a:ea typeface="+mj-ea"/>
            </a:endParaRPr>
          </a:p>
          <a:p>
            <a:endParaRPr lang="en-US" altLang="zh-CN" sz="1400" dirty="0">
              <a:latin typeface="+mj-ea"/>
              <a:ea typeface="+mj-ea"/>
            </a:endParaRPr>
          </a:p>
          <a:p>
            <a:r>
              <a:rPr lang="en-US" altLang="zh-CN" sz="1400" dirty="0">
                <a:latin typeface="+mj-ea"/>
                <a:ea typeface="+mj-ea"/>
              </a:rPr>
              <a:t>&lt;h1&gt; </a:t>
            </a:r>
            <a:r>
              <a:rPr lang="zh-CN" altLang="en-US" sz="1400" dirty="0">
                <a:latin typeface="+mj-ea"/>
                <a:ea typeface="+mj-ea"/>
              </a:rPr>
              <a:t>定义最大的标题。</a:t>
            </a:r>
            <a:r>
              <a:rPr lang="en-US" altLang="zh-CN" sz="1400" dirty="0">
                <a:latin typeface="+mj-ea"/>
                <a:ea typeface="+mj-ea"/>
              </a:rPr>
              <a:t>&lt;h6&gt; </a:t>
            </a:r>
            <a:r>
              <a:rPr lang="zh-CN" altLang="en-US" sz="1400" dirty="0">
                <a:latin typeface="+mj-ea"/>
                <a:ea typeface="+mj-ea"/>
              </a:rPr>
              <a:t>定义最小的标题。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42425" y="1381418"/>
            <a:ext cx="2954656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dirty="0"/>
              <a:t>！！！不要自定义字体大小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851920" y="2997179"/>
            <a:ext cx="1471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835420" y="3429227"/>
            <a:ext cx="1471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835420" y="3899735"/>
            <a:ext cx="1471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820319" y="4293323"/>
            <a:ext cx="1471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820319" y="4653363"/>
            <a:ext cx="1471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835420" y="5085411"/>
            <a:ext cx="1471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67122" y="2695990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Consolas" panose="020B0609020204030204" pitchFamily="49" charset="0"/>
              </a:rPr>
              <a:t>2em/32px</a:t>
            </a:r>
            <a:endParaRPr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4010623" y="313637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Consolas" panose="020B0609020204030204" pitchFamily="49" charset="0"/>
              </a:rPr>
              <a:t>1.5em/24px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3858926" y="3568427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Consolas" panose="020B0609020204030204" pitchFamily="49" charset="0"/>
              </a:rPr>
              <a:t>1.17em/18.72px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039126" y="4013443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Consolas" panose="020B0609020204030204" pitchFamily="49" charset="0"/>
              </a:rPr>
              <a:t>1em/16px</a:t>
            </a:r>
            <a:endParaRPr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3886384" y="4391472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Consolas" panose="020B0609020204030204" pitchFamily="49" charset="0"/>
              </a:rPr>
              <a:t>0.83em/13.28px</a:t>
            </a:r>
            <a:endParaRPr lang="zh-CN" altLang="en-US" sz="1400" dirty="0"/>
          </a:p>
        </p:txBody>
      </p:sp>
      <p:sp>
        <p:nvSpPr>
          <p:cNvPr id="31" name="矩形 30"/>
          <p:cNvSpPr/>
          <p:nvPr/>
        </p:nvSpPr>
        <p:spPr>
          <a:xfrm>
            <a:off x="3901808" y="4784539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Consolas" panose="020B0609020204030204" pitchFamily="49" charset="0"/>
              </a:rPr>
              <a:t>0.67em/10.72px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1394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6477</TotalTime>
  <Words>1004</Words>
  <Application>Microsoft Office PowerPoint</Application>
  <PresentationFormat>全屏显示(4:3)</PresentationFormat>
  <Paragraphs>346</Paragraphs>
  <Slides>29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黑体</vt:lpstr>
      <vt:lpstr>宋体</vt:lpstr>
      <vt:lpstr>Arial</vt:lpstr>
      <vt:lpstr>Calibri</vt:lpstr>
      <vt:lpstr>Consolas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Pixielit</dc:creator>
  <cp:lastModifiedBy>宋福祯</cp:lastModifiedBy>
  <cp:revision>891</cp:revision>
  <dcterms:created xsi:type="dcterms:W3CDTF">2016-09-10T06:13:36Z</dcterms:created>
  <dcterms:modified xsi:type="dcterms:W3CDTF">2016-10-12T03:21:42Z</dcterms:modified>
</cp:coreProperties>
</file>